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1"/>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1pPr>
    <a:lvl2pPr marL="0" marR="0" indent="4572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2pPr>
    <a:lvl3pPr marL="0" marR="0" indent="9144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3pPr>
    <a:lvl4pPr marL="0" marR="0" indent="13716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4pPr>
    <a:lvl5pPr marL="0" marR="0" indent="18288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5pPr>
    <a:lvl6pPr marL="0" marR="0" indent="22860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6pPr>
    <a:lvl7pPr marL="0" marR="0" indent="27432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7pPr>
    <a:lvl8pPr marL="0" marR="0" indent="32004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8pPr>
    <a:lvl9pPr marL="0" marR="0" indent="365760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aj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Ref idx="minor">
          <a:srgbClr val="000000"/>
        </a:fontRef>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aj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aj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aj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aj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60" d="100"/>
          <a:sy n="60" d="100"/>
        </p:scale>
        <p:origin x="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7" name="Shape 187"/>
          <p:cNvSpPr>
            <a:spLocks noGrp="1" noRot="1" noChangeAspect="1"/>
          </p:cNvSpPr>
          <p:nvPr>
            <p:ph type="sldImg"/>
          </p:nvPr>
        </p:nvSpPr>
        <p:spPr>
          <a:xfrm>
            <a:off x="1143000" y="685800"/>
            <a:ext cx="4572000" cy="3429000"/>
          </a:xfrm>
          <a:prstGeom prst="rect">
            <a:avLst/>
          </a:prstGeom>
        </p:spPr>
        <p:txBody>
          <a:bodyPr/>
          <a:lstStyle/>
          <a:p>
            <a:endParaRPr/>
          </a:p>
        </p:txBody>
      </p:sp>
      <p:sp>
        <p:nvSpPr>
          <p:cNvPr id="188" name="Shape 18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غلاف 1">
    <p:spTree>
      <p:nvGrpSpPr>
        <p:cNvPr id="1" name=""/>
        <p:cNvGrpSpPr/>
        <p:nvPr/>
      </p:nvGrpSpPr>
      <p:grpSpPr>
        <a:xfrm>
          <a:off x="0" y="0"/>
          <a:ext cx="0" cy="0"/>
          <a:chOff x="0" y="0"/>
          <a:chExt cx="0" cy="0"/>
        </a:xfrm>
      </p:grpSpPr>
      <p:pic>
        <p:nvPicPr>
          <p:cNvPr id="18" name="Image" descr="Image"/>
          <p:cNvPicPr>
            <a:picLocks noChangeAspect="1"/>
          </p:cNvPicPr>
          <p:nvPr/>
        </p:nvPicPr>
        <p:blipFill>
          <a:blip r:embed="rId2"/>
          <a:stretch>
            <a:fillRect/>
          </a:stretch>
        </p:blipFill>
        <p:spPr>
          <a:xfrm flipH="1">
            <a:off x="-13910601" y="-10851527"/>
            <a:ext cx="38693286" cy="35157687"/>
          </a:xfrm>
          <a:prstGeom prst="rect">
            <a:avLst/>
          </a:prstGeom>
          <a:ln w="12700">
            <a:miter lim="400000"/>
          </a:ln>
        </p:spPr>
      </p:pic>
      <p:pic>
        <p:nvPicPr>
          <p:cNvPr id="19" name="Image" descr="Image"/>
          <p:cNvPicPr>
            <a:picLocks noChangeAspect="1"/>
          </p:cNvPicPr>
          <p:nvPr/>
        </p:nvPicPr>
        <p:blipFill>
          <a:blip r:embed="rId3"/>
          <a:stretch>
            <a:fillRect/>
          </a:stretch>
        </p:blipFill>
        <p:spPr>
          <a:xfrm>
            <a:off x="20557032" y="1126056"/>
            <a:ext cx="2778173" cy="597493"/>
          </a:xfrm>
          <a:prstGeom prst="rect">
            <a:avLst/>
          </a:prstGeom>
          <a:ln w="12700">
            <a:miter lim="400000"/>
          </a:ln>
        </p:spPr>
      </p:pic>
      <p:sp>
        <p:nvSpPr>
          <p:cNvPr id="20"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21"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22"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غلاف 2">
    <p:spTree>
      <p:nvGrpSpPr>
        <p:cNvPr id="1" name=""/>
        <p:cNvGrpSpPr/>
        <p:nvPr/>
      </p:nvGrpSpPr>
      <p:grpSpPr>
        <a:xfrm>
          <a:off x="0" y="0"/>
          <a:ext cx="0" cy="0"/>
          <a:chOff x="0" y="0"/>
          <a:chExt cx="0" cy="0"/>
        </a:xfrm>
      </p:grpSpPr>
      <p:pic>
        <p:nvPicPr>
          <p:cNvPr id="30" name="cover.png" descr="cover.png"/>
          <p:cNvPicPr>
            <a:picLocks noChangeAspect="1"/>
          </p:cNvPicPr>
          <p:nvPr/>
        </p:nvPicPr>
        <p:blipFill>
          <a:blip r:embed="rId2"/>
          <a:srcRect l="8770" b="29003"/>
          <a:stretch>
            <a:fillRect/>
          </a:stretch>
        </p:blipFill>
        <p:spPr>
          <a:xfrm flipH="1">
            <a:off x="-29732" y="-34324"/>
            <a:ext cx="24443467" cy="10700118"/>
          </a:xfrm>
          <a:prstGeom prst="rect">
            <a:avLst/>
          </a:prstGeom>
          <a:ln w="12700">
            <a:miter lim="400000"/>
          </a:ln>
        </p:spPr>
      </p:pic>
      <p:grpSp>
        <p:nvGrpSpPr>
          <p:cNvPr id="34" name="Group"/>
          <p:cNvGrpSpPr/>
          <p:nvPr/>
        </p:nvGrpSpPr>
        <p:grpSpPr>
          <a:xfrm>
            <a:off x="1949088" y="11736351"/>
            <a:ext cx="6540872" cy="842374"/>
            <a:chOff x="42555" y="0"/>
            <a:chExt cx="6540870" cy="842373"/>
          </a:xfrm>
        </p:grpSpPr>
        <p:pic>
          <p:nvPicPr>
            <p:cNvPr id="31" name="Image" descr="Image"/>
            <p:cNvPicPr>
              <a:picLocks noChangeAspect="1"/>
            </p:cNvPicPr>
            <p:nvPr/>
          </p:nvPicPr>
          <p:blipFill>
            <a:blip r:embed="rId3"/>
            <a:stretch>
              <a:fillRect/>
            </a:stretch>
          </p:blipFill>
          <p:spPr>
            <a:xfrm>
              <a:off x="42555" y="75737"/>
              <a:ext cx="3212484" cy="690899"/>
            </a:xfrm>
            <a:prstGeom prst="rect">
              <a:avLst/>
            </a:prstGeom>
            <a:ln w="12700" cap="flat">
              <a:noFill/>
              <a:miter lim="400000"/>
            </a:ln>
            <a:effectLst/>
          </p:spPr>
        </p:pic>
        <p:pic>
          <p:nvPicPr>
            <p:cNvPr id="32" name="pasted-movie.png" descr="pasted-movie.png"/>
            <p:cNvPicPr>
              <a:picLocks noChangeAspect="1"/>
            </p:cNvPicPr>
            <p:nvPr/>
          </p:nvPicPr>
          <p:blipFill>
            <a:blip r:embed="rId4"/>
            <a:stretch>
              <a:fillRect/>
            </a:stretch>
          </p:blipFill>
          <p:spPr>
            <a:xfrm>
              <a:off x="3991006" y="0"/>
              <a:ext cx="2592421" cy="842374"/>
            </a:xfrm>
            <a:prstGeom prst="rect">
              <a:avLst/>
            </a:prstGeom>
            <a:ln w="12700" cap="flat">
              <a:noFill/>
              <a:miter lim="400000"/>
            </a:ln>
            <a:effectLst/>
          </p:spPr>
        </p:pic>
        <p:sp>
          <p:nvSpPr>
            <p:cNvPr id="33" name="Line"/>
            <p:cNvSpPr/>
            <p:nvPr/>
          </p:nvSpPr>
          <p:spPr>
            <a:xfrm flipV="1">
              <a:off x="3623022" y="60224"/>
              <a:ext cx="1" cy="721925"/>
            </a:xfrm>
            <a:prstGeom prst="line">
              <a:avLst/>
            </a:prstGeom>
            <a:noFill/>
            <a:ln w="6350" cap="flat">
              <a:solidFill>
                <a:srgbClr val="000000"/>
              </a:solidFill>
              <a:prstDash val="solid"/>
              <a:miter lim="400000"/>
            </a:ln>
            <a:effectLst/>
          </p:spPr>
          <p:txBody>
            <a:bodyPr wrap="square" lIns="50800" tIns="50800" rIns="50800" bIns="50800" numCol="1" anchor="ctr">
              <a:noAutofit/>
            </a:bodyPr>
            <a:lstStyle/>
            <a:p>
              <a:pPr>
                <a:spcBef>
                  <a:spcPts val="4500"/>
                </a:spcBef>
              </a:pPr>
              <a:endParaRPr/>
            </a:p>
          </p:txBody>
        </p:sp>
      </p:grpSp>
      <p:sp>
        <p:nvSpPr>
          <p:cNvPr id="35" name="Slide Number"/>
          <p:cNvSpPr txBox="1">
            <a:spLocks noGrp="1"/>
          </p:cNvSpPr>
          <p:nvPr>
            <p:ph type="sldNum" sz="quarter" idx="2"/>
          </p:nvPr>
        </p:nvSpPr>
        <p:spPr>
          <a:xfrm>
            <a:off x="12001499" y="13080999"/>
            <a:ext cx="368505" cy="374600"/>
          </a:xfrm>
          <a:prstGeom prst="rect">
            <a:avLst/>
          </a:prstGeom>
        </p:spPr>
        <p:txBody>
          <a:bodyPr anchor="b"/>
          <a:lstStyle>
            <a:lvl1pPr defTabSz="584200">
              <a:defRPr sz="1800">
                <a:latin typeface="+mn-lt"/>
                <a:ea typeface="+mn-ea"/>
                <a:cs typeface="+mn-cs"/>
                <a:sym typeface="Helvetica Neue"/>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غلاف 3">
    <p:spTree>
      <p:nvGrpSpPr>
        <p:cNvPr id="1" name=""/>
        <p:cNvGrpSpPr/>
        <p:nvPr/>
      </p:nvGrpSpPr>
      <p:grpSpPr>
        <a:xfrm>
          <a:off x="0" y="0"/>
          <a:ext cx="0" cy="0"/>
          <a:chOff x="0" y="0"/>
          <a:chExt cx="0" cy="0"/>
        </a:xfrm>
      </p:grpSpPr>
      <p:pic>
        <p:nvPicPr>
          <p:cNvPr id="42" name="light cover.png" descr="light cover.png"/>
          <p:cNvPicPr>
            <a:picLocks noChangeAspect="1"/>
          </p:cNvPicPr>
          <p:nvPr/>
        </p:nvPicPr>
        <p:blipFill>
          <a:blip r:embed="rId2"/>
          <a:srcRect l="8771" b="29128"/>
          <a:stretch>
            <a:fillRect/>
          </a:stretch>
        </p:blipFill>
        <p:spPr>
          <a:xfrm flipH="1">
            <a:off x="-29699" y="-34324"/>
            <a:ext cx="24443399" cy="10681222"/>
          </a:xfrm>
          <a:prstGeom prst="rect">
            <a:avLst/>
          </a:prstGeom>
          <a:ln w="12700">
            <a:miter lim="400000"/>
          </a:ln>
        </p:spPr>
      </p:pic>
      <p:grpSp>
        <p:nvGrpSpPr>
          <p:cNvPr id="46" name="Group"/>
          <p:cNvGrpSpPr/>
          <p:nvPr/>
        </p:nvGrpSpPr>
        <p:grpSpPr>
          <a:xfrm>
            <a:off x="1949088" y="11736351"/>
            <a:ext cx="6540872" cy="842374"/>
            <a:chOff x="42555" y="0"/>
            <a:chExt cx="6540870" cy="842373"/>
          </a:xfrm>
        </p:grpSpPr>
        <p:pic>
          <p:nvPicPr>
            <p:cNvPr id="43" name="Image" descr="Image"/>
            <p:cNvPicPr>
              <a:picLocks noChangeAspect="1"/>
            </p:cNvPicPr>
            <p:nvPr/>
          </p:nvPicPr>
          <p:blipFill>
            <a:blip r:embed="rId3"/>
            <a:stretch>
              <a:fillRect/>
            </a:stretch>
          </p:blipFill>
          <p:spPr>
            <a:xfrm>
              <a:off x="42555" y="75737"/>
              <a:ext cx="3212484" cy="690899"/>
            </a:xfrm>
            <a:prstGeom prst="rect">
              <a:avLst/>
            </a:prstGeom>
            <a:ln w="12700" cap="flat">
              <a:noFill/>
              <a:miter lim="400000"/>
            </a:ln>
            <a:effectLst/>
          </p:spPr>
        </p:pic>
        <p:pic>
          <p:nvPicPr>
            <p:cNvPr id="44" name="pasted-movie.png" descr="pasted-movie.png"/>
            <p:cNvPicPr>
              <a:picLocks noChangeAspect="1"/>
            </p:cNvPicPr>
            <p:nvPr/>
          </p:nvPicPr>
          <p:blipFill>
            <a:blip r:embed="rId4"/>
            <a:stretch>
              <a:fillRect/>
            </a:stretch>
          </p:blipFill>
          <p:spPr>
            <a:xfrm>
              <a:off x="3991006" y="0"/>
              <a:ext cx="2592421" cy="842374"/>
            </a:xfrm>
            <a:prstGeom prst="rect">
              <a:avLst/>
            </a:prstGeom>
            <a:ln w="12700" cap="flat">
              <a:noFill/>
              <a:miter lim="400000"/>
            </a:ln>
            <a:effectLst/>
          </p:spPr>
        </p:pic>
        <p:sp>
          <p:nvSpPr>
            <p:cNvPr id="45" name="Line"/>
            <p:cNvSpPr/>
            <p:nvPr/>
          </p:nvSpPr>
          <p:spPr>
            <a:xfrm flipV="1">
              <a:off x="3623022" y="60224"/>
              <a:ext cx="1" cy="721925"/>
            </a:xfrm>
            <a:prstGeom prst="line">
              <a:avLst/>
            </a:prstGeom>
            <a:noFill/>
            <a:ln w="6350" cap="flat">
              <a:solidFill>
                <a:srgbClr val="000000"/>
              </a:solidFill>
              <a:prstDash val="solid"/>
              <a:miter lim="400000"/>
            </a:ln>
            <a:effectLst/>
          </p:spPr>
          <p:txBody>
            <a:bodyPr wrap="square" lIns="50800" tIns="50800" rIns="50800" bIns="50800" numCol="1" anchor="ctr">
              <a:noAutofit/>
            </a:bodyPr>
            <a:lstStyle/>
            <a:p>
              <a:pPr>
                <a:spcBef>
                  <a:spcPts val="4500"/>
                </a:spcBef>
              </a:pPr>
              <a:endParaRPr/>
            </a:p>
          </p:txBody>
        </p:sp>
      </p:grpSp>
      <p:sp>
        <p:nvSpPr>
          <p:cNvPr id="47" name="Slide Number"/>
          <p:cNvSpPr txBox="1">
            <a:spLocks noGrp="1"/>
          </p:cNvSpPr>
          <p:nvPr>
            <p:ph type="sldNum" sz="quarter" idx="2"/>
          </p:nvPr>
        </p:nvSpPr>
        <p:spPr>
          <a:xfrm>
            <a:off x="12001499" y="13080999"/>
            <a:ext cx="368505" cy="374600"/>
          </a:xfrm>
          <a:prstGeom prst="rect">
            <a:avLst/>
          </a:prstGeom>
        </p:spPr>
        <p:txBody>
          <a:bodyPr anchor="b"/>
          <a:lstStyle>
            <a:lvl1pPr defTabSz="584200">
              <a:defRPr sz="1800">
                <a:latin typeface="+mn-lt"/>
                <a:ea typeface="+mn-ea"/>
                <a:cs typeface="+mn-cs"/>
                <a:sym typeface="Helvetica Neue"/>
              </a:defRPr>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فاصل 1">
    <p:spTree>
      <p:nvGrpSpPr>
        <p:cNvPr id="1" name=""/>
        <p:cNvGrpSpPr/>
        <p:nvPr/>
      </p:nvGrpSpPr>
      <p:grpSpPr>
        <a:xfrm>
          <a:off x="0" y="0"/>
          <a:ext cx="0" cy="0"/>
          <a:chOff x="0" y="0"/>
          <a:chExt cx="0" cy="0"/>
        </a:xfrm>
      </p:grpSpPr>
      <p:pic>
        <p:nvPicPr>
          <p:cNvPr id="54" name="dark f.png" descr="dark f.png"/>
          <p:cNvPicPr>
            <a:picLocks noChangeAspect="1"/>
          </p:cNvPicPr>
          <p:nvPr/>
        </p:nvPicPr>
        <p:blipFill>
          <a:blip r:embed="rId2"/>
          <a:stretch>
            <a:fillRect/>
          </a:stretch>
        </p:blipFill>
        <p:spPr>
          <a:xfrm flipH="1">
            <a:off x="0" y="0"/>
            <a:ext cx="24384000" cy="13716000"/>
          </a:xfrm>
          <a:prstGeom prst="rect">
            <a:avLst/>
          </a:prstGeom>
          <a:ln w="12700">
            <a:miter lim="400000"/>
          </a:ln>
        </p:spPr>
      </p:pic>
      <p:sp>
        <p:nvSpPr>
          <p:cNvPr id="55"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56"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57"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58"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فاصل 2">
    <p:spTree>
      <p:nvGrpSpPr>
        <p:cNvPr id="1" name=""/>
        <p:cNvGrpSpPr/>
        <p:nvPr/>
      </p:nvGrpSpPr>
      <p:grpSpPr>
        <a:xfrm>
          <a:off x="0" y="0"/>
          <a:ext cx="0" cy="0"/>
          <a:chOff x="0" y="0"/>
          <a:chExt cx="0" cy="0"/>
        </a:xfrm>
      </p:grpSpPr>
      <p:pic>
        <p:nvPicPr>
          <p:cNvPr id="65" name="Untitled-2.png" descr="Untitled-2.png"/>
          <p:cNvPicPr>
            <a:picLocks noChangeAspect="1"/>
          </p:cNvPicPr>
          <p:nvPr/>
        </p:nvPicPr>
        <p:blipFill>
          <a:blip r:embed="rId2"/>
          <a:stretch>
            <a:fillRect/>
          </a:stretch>
        </p:blipFill>
        <p:spPr>
          <a:xfrm flipH="1">
            <a:off x="0" y="0"/>
            <a:ext cx="24384000" cy="13716000"/>
          </a:xfrm>
          <a:prstGeom prst="rect">
            <a:avLst/>
          </a:prstGeom>
          <a:ln w="12700">
            <a:miter lim="400000"/>
          </a:ln>
        </p:spPr>
      </p:pic>
      <p:sp>
        <p:nvSpPr>
          <p:cNvPr id="66"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67"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68"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69"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فاصل 3">
    <p:spTree>
      <p:nvGrpSpPr>
        <p:cNvPr id="1" name=""/>
        <p:cNvGrpSpPr/>
        <p:nvPr/>
      </p:nvGrpSpPr>
      <p:grpSpPr>
        <a:xfrm>
          <a:off x="0" y="0"/>
          <a:ext cx="0" cy="0"/>
          <a:chOff x="0" y="0"/>
          <a:chExt cx="0" cy="0"/>
        </a:xfrm>
      </p:grpSpPr>
      <p:pic>
        <p:nvPicPr>
          <p:cNvPr id="76" name="fasel.png" descr="fasel.png"/>
          <p:cNvPicPr>
            <a:picLocks noChangeAspect="1"/>
          </p:cNvPicPr>
          <p:nvPr/>
        </p:nvPicPr>
        <p:blipFill>
          <a:blip r:embed="rId2"/>
          <a:stretch>
            <a:fillRect/>
          </a:stretch>
        </p:blipFill>
        <p:spPr>
          <a:xfrm flipH="1">
            <a:off x="0" y="0"/>
            <a:ext cx="24384000" cy="13716000"/>
          </a:xfrm>
          <a:prstGeom prst="rect">
            <a:avLst/>
          </a:prstGeom>
          <a:ln w="12700">
            <a:miter lim="400000"/>
          </a:ln>
        </p:spPr>
      </p:pic>
      <p:sp>
        <p:nvSpPr>
          <p:cNvPr id="77"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78"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79"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80"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فاصل 4">
    <p:bg>
      <p:bgPr>
        <a:solidFill>
          <a:srgbClr val="F3EDFF"/>
        </a:solidFill>
        <a:effectLst/>
      </p:bgPr>
    </p:bg>
    <p:spTree>
      <p:nvGrpSpPr>
        <p:cNvPr id="1" name=""/>
        <p:cNvGrpSpPr/>
        <p:nvPr/>
      </p:nvGrpSpPr>
      <p:grpSpPr>
        <a:xfrm>
          <a:off x="0" y="0"/>
          <a:ext cx="0" cy="0"/>
          <a:chOff x="0" y="0"/>
          <a:chExt cx="0" cy="0"/>
        </a:xfrm>
      </p:grpSpPr>
      <p:pic>
        <p:nvPicPr>
          <p:cNvPr id="87" name="fasel.png" descr="fasel.png"/>
          <p:cNvPicPr>
            <a:picLocks noChangeAspect="1"/>
          </p:cNvPicPr>
          <p:nvPr/>
        </p:nvPicPr>
        <p:blipFill>
          <a:blip r:embed="rId2">
            <a:alphaModFix amt="87461"/>
          </a:blip>
          <a:stretch>
            <a:fillRect/>
          </a:stretch>
        </p:blipFill>
        <p:spPr>
          <a:xfrm flipH="1">
            <a:off x="0" y="0"/>
            <a:ext cx="24384000" cy="13716000"/>
          </a:xfrm>
          <a:prstGeom prst="rect">
            <a:avLst/>
          </a:prstGeom>
          <a:ln w="12700">
            <a:miter lim="400000"/>
          </a:ln>
        </p:spPr>
      </p:pic>
      <p:sp>
        <p:nvSpPr>
          <p:cNvPr id="8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8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9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91"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فاصل 5">
    <p:spTree>
      <p:nvGrpSpPr>
        <p:cNvPr id="1" name=""/>
        <p:cNvGrpSpPr/>
        <p:nvPr/>
      </p:nvGrpSpPr>
      <p:grpSpPr>
        <a:xfrm>
          <a:off x="0" y="0"/>
          <a:ext cx="0" cy="0"/>
          <a:chOff x="0" y="0"/>
          <a:chExt cx="0" cy="0"/>
        </a:xfrm>
      </p:grpSpPr>
      <p:sp>
        <p:nvSpPr>
          <p:cNvPr id="9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9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0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101"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pic>
        <p:nvPicPr>
          <p:cNvPr id="102" name="b.png" descr="b.png"/>
          <p:cNvPicPr>
            <a:picLocks noChangeAspect="1"/>
          </p:cNvPicPr>
          <p:nvPr/>
        </p:nvPicPr>
        <p:blipFill>
          <a:blip r:embed="rId2">
            <a:alphaModFix amt="75068"/>
          </a:blip>
          <a:stretch>
            <a:fillRect/>
          </a:stretch>
        </p:blipFill>
        <p:spPr>
          <a:xfrm flipH="1">
            <a:off x="0" y="0"/>
            <a:ext cx="24384000" cy="13716000"/>
          </a:xfrm>
          <a:prstGeom prst="rect">
            <a:avLst/>
          </a:prstGeom>
          <a:ln w="12700">
            <a:miter lim="400000"/>
          </a:ln>
        </p:spPr>
      </p:pic>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فاصل 6">
    <p:spTree>
      <p:nvGrpSpPr>
        <p:cNvPr id="1" name=""/>
        <p:cNvGrpSpPr/>
        <p:nvPr/>
      </p:nvGrpSpPr>
      <p:grpSpPr>
        <a:xfrm>
          <a:off x="0" y="0"/>
          <a:ext cx="0" cy="0"/>
          <a:chOff x="0" y="0"/>
          <a:chExt cx="0" cy="0"/>
        </a:xfrm>
      </p:grpSpPr>
      <p:pic>
        <p:nvPicPr>
          <p:cNvPr id="109" name="3d pattern.png" descr="3d pattern.png"/>
          <p:cNvPicPr>
            <a:picLocks noChangeAspect="1"/>
          </p:cNvPicPr>
          <p:nvPr/>
        </p:nvPicPr>
        <p:blipFill>
          <a:blip r:embed="rId2">
            <a:alphaModFix amt="59520"/>
          </a:blip>
          <a:srcRect t="70139" b="7858"/>
          <a:stretch>
            <a:fillRect/>
          </a:stretch>
        </p:blipFill>
        <p:spPr>
          <a:xfrm>
            <a:off x="0" y="10748432"/>
            <a:ext cx="24384000" cy="3017810"/>
          </a:xfrm>
          <a:prstGeom prst="rect">
            <a:avLst/>
          </a:prstGeom>
          <a:ln w="12700">
            <a:miter lim="400000"/>
          </a:ln>
        </p:spPr>
      </p:pic>
      <p:sp>
        <p:nvSpPr>
          <p:cNvPr id="110"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111"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12"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113"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فاصل 7">
    <p:spTree>
      <p:nvGrpSpPr>
        <p:cNvPr id="1" name=""/>
        <p:cNvGrpSpPr/>
        <p:nvPr/>
      </p:nvGrpSpPr>
      <p:grpSpPr>
        <a:xfrm>
          <a:off x="0" y="0"/>
          <a:ext cx="0" cy="0"/>
          <a:chOff x="0" y="0"/>
          <a:chExt cx="0" cy="0"/>
        </a:xfrm>
      </p:grpSpPr>
      <p:pic>
        <p:nvPicPr>
          <p:cNvPr id="120" name="light.png" descr="light.png"/>
          <p:cNvPicPr>
            <a:picLocks noChangeAspect="1"/>
          </p:cNvPicPr>
          <p:nvPr/>
        </p:nvPicPr>
        <p:blipFill>
          <a:blip r:embed="rId2"/>
          <a:stretch>
            <a:fillRect/>
          </a:stretch>
        </p:blipFill>
        <p:spPr>
          <a:xfrm flipH="1">
            <a:off x="0" y="0"/>
            <a:ext cx="24384000" cy="13716000"/>
          </a:xfrm>
          <a:prstGeom prst="rect">
            <a:avLst/>
          </a:prstGeom>
          <a:ln w="12700">
            <a:miter lim="400000"/>
          </a:ln>
        </p:spPr>
      </p:pic>
      <p:sp>
        <p:nvSpPr>
          <p:cNvPr id="121"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2025- October</a:t>
            </a:r>
          </a:p>
        </p:txBody>
      </p:sp>
      <p:sp>
        <p:nvSpPr>
          <p:cNvPr id="122"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Strategic Minds. Integrated Impact</a:t>
            </a:r>
          </a:p>
        </p:txBody>
      </p:sp>
      <p:sp>
        <p:nvSpPr>
          <p:cNvPr id="123"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Twenty-one communication solutions</a:t>
            </a:r>
          </a:p>
        </p:txBody>
      </p:sp>
      <p:sp>
        <p:nvSpPr>
          <p:cNvPr id="124"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FFFFFF"/>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فاصل 8">
    <p:spTree>
      <p:nvGrpSpPr>
        <p:cNvPr id="1" name=""/>
        <p:cNvGrpSpPr/>
        <p:nvPr/>
      </p:nvGrpSpPr>
      <p:grpSpPr>
        <a:xfrm>
          <a:off x="0" y="0"/>
          <a:ext cx="0" cy="0"/>
          <a:chOff x="0" y="0"/>
          <a:chExt cx="0" cy="0"/>
        </a:xfrm>
      </p:grpSpPr>
      <p:sp>
        <p:nvSpPr>
          <p:cNvPr id="131" name="Slide Number"/>
          <p:cNvSpPr txBox="1">
            <a:spLocks noGrp="1"/>
          </p:cNvSpPr>
          <p:nvPr>
            <p:ph type="sldNum" sz="quarter" idx="2"/>
          </p:nvPr>
        </p:nvSpPr>
        <p:spPr>
          <a:xfrm>
            <a:off x="1584024" y="12500436"/>
            <a:ext cx="268050"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pic>
        <p:nvPicPr>
          <p:cNvPr id="132" name="arabsstock_332261_large.jpg" descr="arabsstock_332261_large.jpg"/>
          <p:cNvPicPr>
            <a:picLocks noChangeAspect="1"/>
          </p:cNvPicPr>
          <p:nvPr/>
        </p:nvPicPr>
        <p:blipFill>
          <a:blip r:embed="rId2"/>
          <a:srcRect l="789" t="32933" r="789" b="18574"/>
          <a:stretch>
            <a:fillRect/>
          </a:stretch>
        </p:blipFill>
        <p:spPr>
          <a:xfrm>
            <a:off x="1028008" y="1017488"/>
            <a:ext cx="22327984" cy="7698886"/>
          </a:xfrm>
          <a:prstGeom prst="rect">
            <a:avLst/>
          </a:prstGeom>
          <a:ln w="12700">
            <a:miter lim="400000"/>
          </a:ln>
        </p:spPr>
      </p:pic>
      <p:sp>
        <p:nvSpPr>
          <p:cNvPr id="133" name="Rectangle"/>
          <p:cNvSpPr/>
          <p:nvPr/>
        </p:nvSpPr>
        <p:spPr>
          <a:xfrm>
            <a:off x="1028104" y="1017488"/>
            <a:ext cx="22327792" cy="7698979"/>
          </a:xfrm>
          <a:prstGeom prst="rect">
            <a:avLst/>
          </a:prstGeom>
          <a:solidFill>
            <a:srgbClr val="7747FF">
              <a:alpha val="16466"/>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134"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135"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36"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صفحة داخلية">
    <p:spTree>
      <p:nvGrpSpPr>
        <p:cNvPr id="1" name=""/>
        <p:cNvGrpSpPr/>
        <p:nvPr/>
      </p:nvGrpSpPr>
      <p:grpSpPr>
        <a:xfrm>
          <a:off x="0" y="0"/>
          <a:ext cx="0" cy="0"/>
          <a:chOff x="0" y="0"/>
          <a:chExt cx="0" cy="0"/>
        </a:xfrm>
      </p:grpSpPr>
      <p:sp>
        <p:nvSpPr>
          <p:cNvPr id="143"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144"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45"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146" name="Presentation Title"/>
          <p:cNvSpPr txBox="1">
            <a:spLocks noGrp="1"/>
          </p:cNvSpPr>
          <p:nvPr>
            <p:ph type="title" hasCustomPrompt="1"/>
          </p:nvPr>
        </p:nvSpPr>
        <p:spPr>
          <a:xfrm>
            <a:off x="1384296" y="1013078"/>
            <a:ext cx="21971004" cy="899054"/>
          </a:xfrm>
          <a:prstGeom prst="rect">
            <a:avLst/>
          </a:prstGeom>
        </p:spPr>
        <p:txBody>
          <a:bodyPr anchor="t">
            <a:noAutofit/>
          </a:bodyPr>
          <a:lstStyle>
            <a:lvl1pPr algn="r" defTabSz="2438338" rtl="1">
              <a:lnSpc>
                <a:spcPct val="90000"/>
              </a:lnSpc>
              <a:defRPr sz="5200">
                <a:solidFill>
                  <a:srgbClr val="1C064B"/>
                </a:solidFill>
                <a:latin typeface="itf Huwiya Arabic Bold"/>
                <a:ea typeface="itf Huwiya Arabic Bold"/>
                <a:cs typeface="itf Huwiya Arabic Bold"/>
                <a:sym typeface="itf Huwiya Arabic Bold"/>
              </a:defRPr>
            </a:lvl1pPr>
          </a:lstStyle>
          <a:p>
            <a:r>
              <a:t>Presentation Title</a:t>
            </a:r>
          </a:p>
        </p:txBody>
      </p:sp>
      <p:sp>
        <p:nvSpPr>
          <p:cNvPr id="147" name="Slide Number"/>
          <p:cNvSpPr txBox="1">
            <a:spLocks noGrp="1"/>
          </p:cNvSpPr>
          <p:nvPr>
            <p:ph type="sldNum" sz="quarter" idx="2"/>
          </p:nvPr>
        </p:nvSpPr>
        <p:spPr>
          <a:xfrm>
            <a:off x="1649651" y="12500436"/>
            <a:ext cx="268051"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صفحة داخلية 2">
    <p:spTree>
      <p:nvGrpSpPr>
        <p:cNvPr id="1" name=""/>
        <p:cNvGrpSpPr/>
        <p:nvPr/>
      </p:nvGrpSpPr>
      <p:grpSpPr>
        <a:xfrm>
          <a:off x="0" y="0"/>
          <a:ext cx="0" cy="0"/>
          <a:chOff x="0" y="0"/>
          <a:chExt cx="0" cy="0"/>
        </a:xfrm>
      </p:grpSpPr>
      <p:sp>
        <p:nvSpPr>
          <p:cNvPr id="154"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155"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56"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157" name="Presentation Title"/>
          <p:cNvSpPr txBox="1">
            <a:spLocks noGrp="1"/>
          </p:cNvSpPr>
          <p:nvPr>
            <p:ph type="title" hasCustomPrompt="1"/>
          </p:nvPr>
        </p:nvSpPr>
        <p:spPr>
          <a:xfrm>
            <a:off x="1384296" y="1013078"/>
            <a:ext cx="21971004" cy="899054"/>
          </a:xfrm>
          <a:prstGeom prst="rect">
            <a:avLst/>
          </a:prstGeom>
        </p:spPr>
        <p:txBody>
          <a:bodyPr anchor="t">
            <a:noAutofit/>
          </a:bodyPr>
          <a:lstStyle>
            <a:lvl1pPr algn="r" defTabSz="2438338" rtl="1">
              <a:lnSpc>
                <a:spcPct val="90000"/>
              </a:lnSpc>
              <a:defRPr sz="5200">
                <a:solidFill>
                  <a:srgbClr val="1C064B"/>
                </a:solidFill>
                <a:latin typeface="itf Huwiya Arabic Bold"/>
                <a:ea typeface="itf Huwiya Arabic Bold"/>
                <a:cs typeface="itf Huwiya Arabic Bold"/>
                <a:sym typeface="itf Huwiya Arabic Bold"/>
              </a:defRPr>
            </a:lvl1pPr>
          </a:lstStyle>
          <a:p>
            <a:r>
              <a:t>Presentation Title</a:t>
            </a:r>
          </a:p>
        </p:txBody>
      </p:sp>
      <p:sp>
        <p:nvSpPr>
          <p:cNvPr id="158" name="Slide Number"/>
          <p:cNvSpPr txBox="1">
            <a:spLocks noGrp="1"/>
          </p:cNvSpPr>
          <p:nvPr>
            <p:ph type="sldNum" sz="quarter" idx="2"/>
          </p:nvPr>
        </p:nvSpPr>
        <p:spPr>
          <a:xfrm>
            <a:off x="1649651" y="12500436"/>
            <a:ext cx="268051"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
        <p:nvSpPr>
          <p:cNvPr id="159" name="Body Level One…"/>
          <p:cNvSpPr txBox="1">
            <a:spLocks noGrp="1"/>
          </p:cNvSpPr>
          <p:nvPr>
            <p:ph type="body" sz="quarter" idx="1" hasCustomPrompt="1"/>
          </p:nvPr>
        </p:nvSpPr>
        <p:spPr>
          <a:xfrm>
            <a:off x="1384300" y="2115419"/>
            <a:ext cx="21971000" cy="758519"/>
          </a:xfrm>
          <a:prstGeom prst="rect">
            <a:avLst/>
          </a:prstGeom>
        </p:spPr>
        <p:txBody>
          <a:bodyPr>
            <a:noAutofit/>
          </a:bodyPr>
          <a:lstStyle>
            <a:lvl1pPr marL="0" indent="0" algn="r" rtl="1">
              <a:buSzTx/>
              <a:buNone/>
              <a:defRPr sz="2900"/>
            </a:lvl1pPr>
            <a:lvl2pPr marL="0" indent="457200" algn="r" rtl="1">
              <a:buSzTx/>
              <a:buNone/>
              <a:defRPr sz="2900"/>
            </a:lvl2pPr>
            <a:lvl3pPr marL="0" indent="914400" algn="r" rtl="1">
              <a:buSzTx/>
              <a:buNone/>
              <a:defRPr sz="2900"/>
            </a:lvl3pPr>
            <a:lvl4pPr marL="0" indent="1371600" algn="r" rtl="1">
              <a:buSzTx/>
              <a:buNone/>
              <a:defRPr sz="2900"/>
            </a:lvl4pPr>
            <a:lvl5pPr marL="0" indent="1828800" algn="r" rtl="1">
              <a:buSzTx/>
              <a:buNone/>
              <a:defRPr sz="2900"/>
            </a:lvl5pPr>
          </a:lstStyle>
          <a:p>
            <a:r>
              <a:t>عنوان فرعي</a:t>
            </a:r>
          </a:p>
          <a:p>
            <a:pPr lvl="1"/>
            <a:endParaRPr/>
          </a:p>
          <a:p>
            <a:pPr lvl="2"/>
            <a:endParaRPr/>
          </a:p>
          <a:p>
            <a:pPr lvl="3"/>
            <a:endParaRPr/>
          </a:p>
          <a:p>
            <a:pPr lvl="4"/>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صفحة داخلية بدون عنوان">
    <p:spTree>
      <p:nvGrpSpPr>
        <p:cNvPr id="1" name=""/>
        <p:cNvGrpSpPr/>
        <p:nvPr/>
      </p:nvGrpSpPr>
      <p:grpSpPr>
        <a:xfrm>
          <a:off x="0" y="0"/>
          <a:ext cx="0" cy="0"/>
          <a:chOff x="0" y="0"/>
          <a:chExt cx="0" cy="0"/>
        </a:xfrm>
      </p:grpSpPr>
      <p:sp>
        <p:nvSpPr>
          <p:cNvPr id="166"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167"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168"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169" name="Slide Number"/>
          <p:cNvSpPr txBox="1">
            <a:spLocks noGrp="1"/>
          </p:cNvSpPr>
          <p:nvPr>
            <p:ph type="sldNum" sz="quarter" idx="2"/>
          </p:nvPr>
        </p:nvSpPr>
        <p:spPr>
          <a:xfrm>
            <a:off x="1649651" y="12500436"/>
            <a:ext cx="268051" cy="330201"/>
          </a:xfrm>
          <a:prstGeom prst="rect">
            <a:avLst/>
          </a:prstGeom>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نظرة عامة">
    <p:spTree>
      <p:nvGrpSpPr>
        <p:cNvPr id="1" name=""/>
        <p:cNvGrpSpPr/>
        <p:nvPr/>
      </p:nvGrpSpPr>
      <p:grpSpPr>
        <a:xfrm>
          <a:off x="0" y="0"/>
          <a:ext cx="0" cy="0"/>
          <a:chOff x="0" y="0"/>
          <a:chExt cx="0" cy="0"/>
        </a:xfrm>
      </p:grpSpPr>
      <p:sp>
        <p:nvSpPr>
          <p:cNvPr id="176" name="Slide Number"/>
          <p:cNvSpPr txBox="1">
            <a:spLocks noGrp="1"/>
          </p:cNvSpPr>
          <p:nvPr>
            <p:ph type="sldNum" sz="quarter" idx="2"/>
          </p:nvPr>
        </p:nvSpPr>
        <p:spPr>
          <a:xfrm>
            <a:off x="22588679" y="12189604"/>
            <a:ext cx="268050" cy="330201"/>
          </a:xfrm>
          <a:prstGeom prst="rect">
            <a:avLst/>
          </a:prstGeom>
        </p:spPr>
        <p:txBody>
          <a:bodyPr anchor="ctr"/>
          <a:lstStyle>
            <a:lvl1pPr algn="r"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a:t>
            </a:fld>
            <a:endParaRPr/>
          </a:p>
        </p:txBody>
      </p:sp>
      <p:pic>
        <p:nvPicPr>
          <p:cNvPr id="177" name="Present21.png" descr="Present21.png"/>
          <p:cNvPicPr>
            <a:picLocks noChangeAspect="1"/>
          </p:cNvPicPr>
          <p:nvPr/>
        </p:nvPicPr>
        <p:blipFill>
          <a:blip r:embed="rId2"/>
          <a:stretch>
            <a:fillRect/>
          </a:stretch>
        </p:blipFill>
        <p:spPr>
          <a:xfrm>
            <a:off x="0" y="342"/>
            <a:ext cx="24384000" cy="13715316"/>
          </a:xfrm>
          <a:prstGeom prst="rect">
            <a:avLst/>
          </a:prstGeom>
          <a:ln w="12700">
            <a:miter lim="400000"/>
          </a:ln>
        </p:spPr>
      </p:pic>
      <p:sp>
        <p:nvSpPr>
          <p:cNvPr id="17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2025- October</a:t>
            </a:r>
          </a:p>
        </p:txBody>
      </p:sp>
      <p:sp>
        <p:nvSpPr>
          <p:cNvPr id="17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Strategic Minds. Integrated Impact</a:t>
            </a:r>
          </a:p>
        </p:txBody>
      </p:sp>
      <p:sp>
        <p:nvSpPr>
          <p:cNvPr id="18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Twenty-one communication solutions</a:t>
            </a:r>
          </a:p>
        </p:txBody>
      </p:sp>
      <p:sp>
        <p:nvSpPr>
          <p:cNvPr id="181" name="Presentation Title"/>
          <p:cNvSpPr txBox="1">
            <a:spLocks noGrp="1"/>
          </p:cNvSpPr>
          <p:nvPr>
            <p:ph type="title" hasCustomPrompt="1"/>
          </p:nvPr>
        </p:nvSpPr>
        <p:spPr>
          <a:xfrm>
            <a:off x="1384296" y="1013078"/>
            <a:ext cx="21971004" cy="899054"/>
          </a:xfrm>
          <a:prstGeom prst="rect">
            <a:avLst/>
          </a:prstGeom>
        </p:spPr>
        <p:txBody>
          <a:bodyPr anchor="t">
            <a:noAutofit/>
          </a:bodyPr>
          <a:lstStyle>
            <a:lvl1pPr algn="r" defTabSz="2438338">
              <a:lnSpc>
                <a:spcPct val="90000"/>
              </a:lnSpc>
              <a:defRPr sz="5200">
                <a:solidFill>
                  <a:srgbClr val="1C064B"/>
                </a:solidFill>
                <a:latin typeface="itf Huwiya Arabic Med"/>
                <a:ea typeface="itf Huwiya Arabic Med"/>
                <a:cs typeface="itf Huwiya Arabic Med"/>
                <a:sym typeface="itf Huwiya Arabic Medium"/>
              </a:defRPr>
            </a:lvl1pPr>
          </a:lstStyle>
          <a:p>
            <a:r>
              <a:t>Presentation Title</a:t>
            </a: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lgn="ctr" defTabSz="825500">
              <a:lnSpc>
                <a:spcPct val="100000"/>
              </a:lnSpc>
              <a:defRPr sz="2400">
                <a:solidFill>
                  <a:srgbClr val="000000"/>
                </a:solidFill>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1pPr>
      <a:lvl2pPr marL="0" marR="0" indent="457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2pPr>
      <a:lvl3pPr marL="0" marR="0" indent="914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3pPr>
      <a:lvl4pPr marL="0" marR="0" indent="1371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4pPr>
      <a:lvl5pPr marL="0" marR="0" indent="18288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5pPr>
      <a:lvl6pPr marL="0" marR="0" indent="22860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6pPr>
      <a:lvl7pPr marL="0" marR="0" indent="27432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7pPr>
      <a:lvl8pPr marL="0" marR="0" indent="32004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8pPr>
      <a:lvl9pPr marL="0" marR="0" indent="3657600" algn="ctr" defTabSz="825500"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j-lt"/>
          <a:ea typeface="+mj-ea"/>
          <a:cs typeface="+mj-cs"/>
          <a:sym typeface="Helvetica Neue Medium"/>
        </a:defRPr>
      </a:lvl9pPr>
    </p:titleStyle>
    <p:bodyStyle>
      <a:lvl1pPr marL="687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1pPr>
      <a:lvl2pPr marL="1322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2pPr>
      <a:lvl3pPr marL="1957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3pPr>
      <a:lvl4pPr marL="2592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4pPr>
      <a:lvl5pPr marL="3227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5pPr>
      <a:lvl6pPr marL="3862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6pPr>
      <a:lvl7pPr marL="4497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7pPr>
      <a:lvl8pPr marL="5132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8pPr>
      <a:lvl9pPr marL="5767916" marR="0" indent="-687916" algn="l" defTabSz="2438338" rtl="0" latinLnBrk="0">
        <a:lnSpc>
          <a:spcPct val="90000"/>
        </a:lnSpc>
        <a:spcBef>
          <a:spcPts val="0"/>
        </a:spcBef>
        <a:spcAft>
          <a:spcPts val="0"/>
        </a:spcAft>
        <a:buClrTx/>
        <a:buSzPct val="125000"/>
        <a:buFontTx/>
        <a:buChar char="•"/>
        <a:tabLst/>
        <a:defRPr sz="5200" b="0" i="0" u="none" strike="noStrike" cap="none" spc="0" baseline="0">
          <a:solidFill>
            <a:srgbClr val="1C064B"/>
          </a:solidFill>
          <a:uFillTx/>
          <a:latin typeface="itf Huwiya Arabic Med"/>
          <a:ea typeface="itf Huwiya Arabic Med"/>
          <a:cs typeface="itf Huwiya Arabic Med"/>
          <a:sym typeface="itf Huwiya Arabic Medium"/>
        </a:defRPr>
      </a:lvl9pPr>
    </p:bodyStyle>
    <p:otherStyle>
      <a:lvl1pPr marL="0" marR="0" indent="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1pPr>
      <a:lvl2pPr marL="0" marR="0" indent="4572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2pPr>
      <a:lvl3pPr marL="0" marR="0" indent="9144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3pPr>
      <a:lvl4pPr marL="0" marR="0" indent="13716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4pPr>
      <a:lvl5pPr marL="0" marR="0" indent="18288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5pPr>
      <a:lvl6pPr marL="0" marR="0" indent="22860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6pPr>
      <a:lvl7pPr marL="0" marR="0" indent="27432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7pPr>
      <a:lvl8pPr marL="0" marR="0" indent="32004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8pPr>
      <a:lvl9pPr marL="0" marR="0" indent="3657600" algn="ctr" defTabSz="825500" rtl="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hyperlink" Target="https://drive.google.com/drive/folders/1dA-Li2_9YvCAccOsXWVcaV1Ze3SJ7MtL?usp=drive_link" TargetMode="External"/><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3.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0.tif"/><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قوالب…"/>
          <p:cNvSpPr txBox="1"/>
          <p:nvPr/>
        </p:nvSpPr>
        <p:spPr>
          <a:xfrm>
            <a:off x="10626313" y="6193962"/>
            <a:ext cx="9960446" cy="32143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rtl="1">
              <a:defRPr sz="9200">
                <a:solidFill>
                  <a:srgbClr val="FFFFFF"/>
                </a:solidFill>
                <a:latin typeface="itf Huwiya Arabic Bold"/>
                <a:ea typeface="itf Huwiya Arabic Bold"/>
                <a:cs typeface="itf Huwiya Arabic Bold"/>
                <a:sym typeface="itf Huwiya Arabic Bold"/>
              </a:defRPr>
            </a:pPr>
            <a:r>
              <a:t>قوالب</a:t>
            </a:r>
          </a:p>
          <a:p>
            <a:pPr algn="r" rtl="1">
              <a:defRPr sz="9200">
                <a:solidFill>
                  <a:srgbClr val="FFFFFF"/>
                </a:solidFill>
                <a:latin typeface="itf Huwiya Arabic Bold"/>
                <a:ea typeface="itf Huwiya Arabic Bold"/>
                <a:cs typeface="itf Huwiya Arabic Bold"/>
                <a:sym typeface="itf Huwiya Arabic Bold"/>
              </a:defRPr>
            </a:pPr>
            <a:r>
              <a:t>العروض التقديمية</a:t>
            </a:r>
          </a:p>
        </p:txBody>
      </p:sp>
      <p:sp>
        <p:nvSpPr>
          <p:cNvPr id="191" name="2025- October"/>
          <p:cNvSpPr txBox="1"/>
          <p:nvPr/>
        </p:nvSpPr>
        <p:spPr>
          <a:xfrm>
            <a:off x="15355104" y="9508790"/>
            <a:ext cx="5216653" cy="1193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6200">
                <a:solidFill>
                  <a:srgbClr val="8CCCED"/>
                </a:solidFill>
                <a:latin typeface="itf Huwiya Arabic Regular"/>
                <a:ea typeface="itf Huwiya Arabic Regular"/>
                <a:cs typeface="itf Huwiya Arabic Regular"/>
                <a:sym typeface="itf Huwiya Arabic Regular"/>
              </a:defRPr>
            </a:lvl1pPr>
          </a:lstStyle>
          <a:p>
            <a:r>
              <a:t>2025- October</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نظرة عامة لدليل الهوية"/>
          <p:cNvSpPr txBox="1">
            <a:spLocks noGrp="1"/>
          </p:cNvSpPr>
          <p:nvPr>
            <p:ph type="title"/>
          </p:nvPr>
        </p:nvSpPr>
        <p:spPr>
          <a:prstGeom prst="rect">
            <a:avLst/>
          </a:prstGeom>
        </p:spPr>
        <p:txBody>
          <a:bodyPr/>
          <a:lstStyle/>
          <a:p>
            <a:r>
              <a:t>نظرة عامة لدليل الهوية</a:t>
            </a:r>
          </a:p>
        </p:txBody>
      </p:sp>
      <p:sp>
        <p:nvSpPr>
          <p:cNvPr id="194" name="Rectangle"/>
          <p:cNvSpPr/>
          <p:nvPr/>
        </p:nvSpPr>
        <p:spPr>
          <a:xfrm>
            <a:off x="1868446" y="7929439"/>
            <a:ext cx="20647107" cy="712272"/>
          </a:xfrm>
          <a:prstGeom prst="rect">
            <a:avLst/>
          </a:prstGeom>
          <a:solidFill>
            <a:srgbClr val="220559">
              <a:alpha val="2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195" name="Rectangle"/>
          <p:cNvSpPr/>
          <p:nvPr/>
        </p:nvSpPr>
        <p:spPr>
          <a:xfrm>
            <a:off x="1883719" y="3714164"/>
            <a:ext cx="20616562" cy="1074117"/>
          </a:xfrm>
          <a:prstGeom prst="rect">
            <a:avLst/>
          </a:prstGeom>
          <a:solidFill>
            <a:srgbClr val="220559">
              <a:alpha val="2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196" name="الشعار"/>
          <p:cNvSpPr txBox="1"/>
          <p:nvPr/>
        </p:nvSpPr>
        <p:spPr>
          <a:xfrm>
            <a:off x="18936845" y="4023965"/>
            <a:ext cx="1490875"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a:defRPr sz="2100">
                <a:solidFill>
                  <a:srgbClr val="26035D"/>
                </a:solidFill>
                <a:latin typeface="itf Huwiya Arabic Regular"/>
                <a:ea typeface="itf Huwiya Arabic Regular"/>
                <a:cs typeface="itf Huwiya Arabic Regular"/>
                <a:sym typeface="itf Huwiya Arabic Regular"/>
              </a:defRPr>
            </a:lvl1pPr>
          </a:lstStyle>
          <a:p>
            <a:r>
              <a:t>الشعار</a:t>
            </a:r>
          </a:p>
        </p:txBody>
      </p:sp>
      <p:grpSp>
        <p:nvGrpSpPr>
          <p:cNvPr id="199" name="Group"/>
          <p:cNvGrpSpPr/>
          <p:nvPr/>
        </p:nvGrpSpPr>
        <p:grpSpPr>
          <a:xfrm>
            <a:off x="17557974" y="5254354"/>
            <a:ext cx="2710138" cy="1013629"/>
            <a:chOff x="0" y="0"/>
            <a:chExt cx="2710136" cy="1013628"/>
          </a:xfrm>
        </p:grpSpPr>
        <p:pic>
          <p:nvPicPr>
            <p:cNvPr id="197" name="Image" descr="Image"/>
            <p:cNvPicPr>
              <a:picLocks noChangeAspect="1"/>
            </p:cNvPicPr>
            <p:nvPr/>
          </p:nvPicPr>
          <p:blipFill>
            <a:blip r:embed="rId2"/>
            <a:srcRect/>
            <a:stretch>
              <a:fillRect/>
            </a:stretch>
          </p:blipFill>
          <p:spPr>
            <a:xfrm>
              <a:off x="52381" y="246157"/>
              <a:ext cx="2605420" cy="560337"/>
            </a:xfrm>
            <a:prstGeom prst="rect">
              <a:avLst/>
            </a:prstGeom>
            <a:ln w="12700" cap="flat">
              <a:noFill/>
              <a:miter lim="400000"/>
            </a:ln>
            <a:effectLst/>
          </p:spPr>
        </p:pic>
        <p:sp>
          <p:nvSpPr>
            <p:cNvPr id="198" name="Rectangle"/>
            <p:cNvSpPr/>
            <p:nvPr/>
          </p:nvSpPr>
          <p:spPr>
            <a:xfrm>
              <a:off x="0" y="0"/>
              <a:ext cx="2710137" cy="1013629"/>
            </a:xfrm>
            <a:prstGeom prst="rect">
              <a:avLst/>
            </a:prstGeom>
            <a:noFill/>
            <a:ln w="635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grpSp>
      <p:grpSp>
        <p:nvGrpSpPr>
          <p:cNvPr id="202" name="Group"/>
          <p:cNvGrpSpPr/>
          <p:nvPr/>
        </p:nvGrpSpPr>
        <p:grpSpPr>
          <a:xfrm>
            <a:off x="20624221" y="5254354"/>
            <a:ext cx="1182371" cy="1013629"/>
            <a:chOff x="0" y="0"/>
            <a:chExt cx="1182369" cy="1013628"/>
          </a:xfrm>
        </p:grpSpPr>
        <p:sp>
          <p:nvSpPr>
            <p:cNvPr id="200" name="Rectangle"/>
            <p:cNvSpPr/>
            <p:nvPr/>
          </p:nvSpPr>
          <p:spPr>
            <a:xfrm>
              <a:off x="0" y="0"/>
              <a:ext cx="1182370" cy="1013629"/>
            </a:xfrm>
            <a:prstGeom prst="rect">
              <a:avLst/>
            </a:prstGeom>
            <a:noFill/>
            <a:ln w="635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pic>
          <p:nvPicPr>
            <p:cNvPr id="201" name="Image" descr="Image"/>
            <p:cNvPicPr>
              <a:picLocks noChangeAspect="1"/>
            </p:cNvPicPr>
            <p:nvPr/>
          </p:nvPicPr>
          <p:blipFill>
            <a:blip r:embed="rId3"/>
            <a:stretch>
              <a:fillRect/>
            </a:stretch>
          </p:blipFill>
          <p:spPr>
            <a:xfrm>
              <a:off x="63290" y="186485"/>
              <a:ext cx="1055790" cy="640657"/>
            </a:xfrm>
            <a:prstGeom prst="rect">
              <a:avLst/>
            </a:prstGeom>
            <a:ln w="12700" cap="flat">
              <a:noFill/>
              <a:miter lim="400000"/>
            </a:ln>
            <a:effectLst/>
          </p:spPr>
        </p:pic>
      </p:grpSp>
      <p:sp>
        <p:nvSpPr>
          <p:cNvPr id="203" name="الألوان"/>
          <p:cNvSpPr txBox="1"/>
          <p:nvPr/>
        </p:nvSpPr>
        <p:spPr>
          <a:xfrm>
            <a:off x="11918926" y="4023965"/>
            <a:ext cx="1690846"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a:defRPr sz="2100">
                <a:solidFill>
                  <a:srgbClr val="26035D"/>
                </a:solidFill>
                <a:latin typeface="itf Huwiya Arabic Regular"/>
                <a:ea typeface="itf Huwiya Arabic Regular"/>
                <a:cs typeface="itf Huwiya Arabic Regular"/>
                <a:sym typeface="itf Huwiya Arabic Regular"/>
              </a:defRPr>
            </a:lvl1pPr>
          </a:lstStyle>
          <a:p>
            <a:r>
              <a:t>الألوان </a:t>
            </a:r>
          </a:p>
        </p:txBody>
      </p:sp>
      <p:pic>
        <p:nvPicPr>
          <p:cNvPr id="204" name="Image" descr="Image"/>
          <p:cNvPicPr>
            <a:picLocks noChangeAspect="1"/>
          </p:cNvPicPr>
          <p:nvPr/>
        </p:nvPicPr>
        <p:blipFill>
          <a:blip r:embed="rId4"/>
          <a:srcRect b="43275"/>
          <a:stretch>
            <a:fillRect/>
          </a:stretch>
        </p:blipFill>
        <p:spPr>
          <a:xfrm>
            <a:off x="9214293" y="5361778"/>
            <a:ext cx="6335130" cy="1235399"/>
          </a:xfrm>
          <a:prstGeom prst="rect">
            <a:avLst/>
          </a:prstGeom>
          <a:ln w="12700">
            <a:miter lim="400000"/>
          </a:ln>
        </p:spPr>
      </p:pic>
      <p:sp>
        <p:nvSpPr>
          <p:cNvPr id="205" name="الخط"/>
          <p:cNvSpPr txBox="1"/>
          <p:nvPr/>
        </p:nvSpPr>
        <p:spPr>
          <a:xfrm>
            <a:off x="11704662" y="8077339"/>
            <a:ext cx="2119375"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a:defRPr sz="2100">
                <a:solidFill>
                  <a:srgbClr val="26035D"/>
                </a:solidFill>
                <a:latin typeface="itf Huwiya Arabic Regular"/>
                <a:ea typeface="itf Huwiya Arabic Regular"/>
                <a:cs typeface="itf Huwiya Arabic Regular"/>
                <a:sym typeface="itf Huwiya Arabic Regular"/>
              </a:defRPr>
            </a:lvl1pPr>
          </a:lstStyle>
          <a:p>
            <a:r>
              <a:t>الخط</a:t>
            </a:r>
          </a:p>
        </p:txBody>
      </p:sp>
      <p:sp>
        <p:nvSpPr>
          <p:cNvPr id="206" name="itf Huwiya Arabic"/>
          <p:cNvSpPr txBox="1"/>
          <p:nvPr/>
        </p:nvSpPr>
        <p:spPr>
          <a:xfrm>
            <a:off x="9063018" y="8907100"/>
            <a:ext cx="3022550" cy="5527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2600">
                <a:latin typeface="itf Huwiya Arabic Bold"/>
                <a:ea typeface="itf Huwiya Arabic Bold"/>
                <a:cs typeface="itf Huwiya Arabic Bold"/>
                <a:sym typeface="itf Huwiya Arabic Bold"/>
              </a:defRPr>
            </a:lvl1pPr>
          </a:lstStyle>
          <a:p>
            <a:r>
              <a:t>itf Huwiya Arabic</a:t>
            </a:r>
          </a:p>
        </p:txBody>
      </p:sp>
      <p:sp>
        <p:nvSpPr>
          <p:cNvPr id="207" name="الأنماط"/>
          <p:cNvSpPr txBox="1"/>
          <p:nvPr/>
        </p:nvSpPr>
        <p:spPr>
          <a:xfrm>
            <a:off x="4318013" y="4023965"/>
            <a:ext cx="1930813"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a:defRPr sz="2100">
                <a:solidFill>
                  <a:srgbClr val="26035D"/>
                </a:solidFill>
                <a:latin typeface="itf Huwiya Arabic Regular"/>
                <a:ea typeface="itf Huwiya Arabic Regular"/>
                <a:cs typeface="itf Huwiya Arabic Regular"/>
                <a:sym typeface="itf Huwiya Arabic Regular"/>
              </a:defRPr>
            </a:lvl1pPr>
          </a:lstStyle>
          <a:p>
            <a:r>
              <a:t>الأنماط</a:t>
            </a:r>
          </a:p>
        </p:txBody>
      </p:sp>
      <p:sp>
        <p:nvSpPr>
          <p:cNvPr id="208" name="الأيقونات"/>
          <p:cNvSpPr txBox="1"/>
          <p:nvPr/>
        </p:nvSpPr>
        <p:spPr>
          <a:xfrm>
            <a:off x="4382173" y="8077339"/>
            <a:ext cx="1802494"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a:defRPr sz="2100">
                <a:solidFill>
                  <a:srgbClr val="26035D"/>
                </a:solidFill>
                <a:latin typeface="itf Huwiya Arabic Regular"/>
                <a:ea typeface="itf Huwiya Arabic Regular"/>
                <a:cs typeface="itf Huwiya Arabic Regular"/>
                <a:sym typeface="itf Huwiya Arabic Regular"/>
              </a:defRPr>
            </a:lvl1pPr>
          </a:lstStyle>
          <a:p>
            <a:r>
              <a:t>الأيقونات</a:t>
            </a:r>
          </a:p>
        </p:txBody>
      </p:sp>
      <p:pic>
        <p:nvPicPr>
          <p:cNvPr id="209" name="Image" descr="Image"/>
          <p:cNvPicPr>
            <a:picLocks noChangeAspect="1"/>
          </p:cNvPicPr>
          <p:nvPr/>
        </p:nvPicPr>
        <p:blipFill>
          <a:blip r:embed="rId5"/>
          <a:stretch>
            <a:fillRect/>
          </a:stretch>
        </p:blipFill>
        <p:spPr>
          <a:xfrm>
            <a:off x="2986711" y="8855082"/>
            <a:ext cx="4593418" cy="1381383"/>
          </a:xfrm>
          <a:prstGeom prst="rect">
            <a:avLst/>
          </a:prstGeom>
          <a:ln w="12700">
            <a:miter lim="400000"/>
          </a:ln>
        </p:spPr>
      </p:pic>
      <p:grpSp>
        <p:nvGrpSpPr>
          <p:cNvPr id="214" name="Group"/>
          <p:cNvGrpSpPr/>
          <p:nvPr/>
        </p:nvGrpSpPr>
        <p:grpSpPr>
          <a:xfrm>
            <a:off x="9214265" y="6738178"/>
            <a:ext cx="6335185" cy="665381"/>
            <a:chOff x="0" y="0"/>
            <a:chExt cx="6335184" cy="665380"/>
          </a:xfrm>
        </p:grpSpPr>
        <p:pic>
          <p:nvPicPr>
            <p:cNvPr id="210" name="Image" descr="Image"/>
            <p:cNvPicPr>
              <a:picLocks noChangeAspect="1"/>
            </p:cNvPicPr>
            <p:nvPr/>
          </p:nvPicPr>
          <p:blipFill>
            <a:blip r:embed="rId6"/>
            <a:srcRect b="69491"/>
            <a:stretch>
              <a:fillRect/>
            </a:stretch>
          </p:blipFill>
          <p:spPr>
            <a:xfrm>
              <a:off x="3193327" y="0"/>
              <a:ext cx="1546644" cy="661640"/>
            </a:xfrm>
            <a:prstGeom prst="rect">
              <a:avLst/>
            </a:prstGeom>
            <a:ln w="12700" cap="flat">
              <a:noFill/>
              <a:miter lim="400000"/>
            </a:ln>
            <a:effectLst/>
          </p:spPr>
        </p:pic>
        <p:pic>
          <p:nvPicPr>
            <p:cNvPr id="211" name="Image" descr="Image"/>
            <p:cNvPicPr>
              <a:picLocks noChangeAspect="1"/>
            </p:cNvPicPr>
            <p:nvPr/>
          </p:nvPicPr>
          <p:blipFill>
            <a:blip r:embed="rId7"/>
            <a:srcRect b="70163"/>
            <a:stretch>
              <a:fillRect/>
            </a:stretch>
          </p:blipFill>
          <p:spPr>
            <a:xfrm>
              <a:off x="4788541" y="0"/>
              <a:ext cx="1546644" cy="647052"/>
            </a:xfrm>
            <a:prstGeom prst="rect">
              <a:avLst/>
            </a:prstGeom>
            <a:ln w="12700" cap="flat">
              <a:noFill/>
              <a:miter lim="400000"/>
            </a:ln>
            <a:effectLst/>
          </p:spPr>
        </p:pic>
        <p:pic>
          <p:nvPicPr>
            <p:cNvPr id="212" name="Image" descr="Image"/>
            <p:cNvPicPr>
              <a:picLocks noChangeAspect="1"/>
            </p:cNvPicPr>
            <p:nvPr/>
          </p:nvPicPr>
          <p:blipFill>
            <a:blip r:embed="rId8"/>
            <a:srcRect b="69461"/>
            <a:stretch>
              <a:fillRect/>
            </a:stretch>
          </p:blipFill>
          <p:spPr>
            <a:xfrm>
              <a:off x="1598113" y="0"/>
              <a:ext cx="1546644" cy="662277"/>
            </a:xfrm>
            <a:prstGeom prst="rect">
              <a:avLst/>
            </a:prstGeom>
            <a:ln w="12700" cap="flat">
              <a:noFill/>
              <a:miter lim="400000"/>
            </a:ln>
            <a:effectLst/>
          </p:spPr>
        </p:pic>
        <p:pic>
          <p:nvPicPr>
            <p:cNvPr id="213" name="Image" descr="Image"/>
            <p:cNvPicPr>
              <a:picLocks noChangeAspect="1"/>
            </p:cNvPicPr>
            <p:nvPr/>
          </p:nvPicPr>
          <p:blipFill>
            <a:blip r:embed="rId9"/>
            <a:srcRect b="69433"/>
            <a:stretch>
              <a:fillRect/>
            </a:stretch>
          </p:blipFill>
          <p:spPr>
            <a:xfrm>
              <a:off x="0" y="0"/>
              <a:ext cx="1552442" cy="665381"/>
            </a:xfrm>
            <a:prstGeom prst="rect">
              <a:avLst/>
            </a:prstGeom>
            <a:ln w="12700" cap="flat">
              <a:noFill/>
              <a:miter lim="400000"/>
            </a:ln>
            <a:effectLst/>
          </p:spPr>
        </p:pic>
      </p:grpSp>
      <p:sp>
        <p:nvSpPr>
          <p:cNvPr id="215" name="Headline 1"/>
          <p:cNvSpPr txBox="1"/>
          <p:nvPr/>
        </p:nvSpPr>
        <p:spPr>
          <a:xfrm>
            <a:off x="12776006" y="8722838"/>
            <a:ext cx="3022550" cy="921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r>
              <a:t>Headline 1</a:t>
            </a:r>
          </a:p>
        </p:txBody>
      </p:sp>
      <p:sp>
        <p:nvSpPr>
          <p:cNvPr id="216" name="Headline 2"/>
          <p:cNvSpPr txBox="1"/>
          <p:nvPr/>
        </p:nvSpPr>
        <p:spPr>
          <a:xfrm>
            <a:off x="12776006" y="9680795"/>
            <a:ext cx="2415945" cy="6510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3200"/>
            </a:lvl1pPr>
          </a:lstStyle>
          <a:p>
            <a:r>
              <a:t>Headline 2</a:t>
            </a:r>
          </a:p>
        </p:txBody>
      </p:sp>
      <p:sp>
        <p:nvSpPr>
          <p:cNvPr id="217" name="(48*2)/3"/>
          <p:cNvSpPr txBox="1"/>
          <p:nvPr/>
        </p:nvSpPr>
        <p:spPr>
          <a:xfrm>
            <a:off x="15953517" y="9374097"/>
            <a:ext cx="865138"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1400"/>
            </a:lvl1pPr>
          </a:lstStyle>
          <a:p>
            <a:r>
              <a:t>(48*2)/3</a:t>
            </a:r>
          </a:p>
        </p:txBody>
      </p:sp>
      <p:grpSp>
        <p:nvGrpSpPr>
          <p:cNvPr id="224" name="Group"/>
          <p:cNvGrpSpPr/>
          <p:nvPr/>
        </p:nvGrpSpPr>
        <p:grpSpPr>
          <a:xfrm flipH="1">
            <a:off x="15872653" y="9118863"/>
            <a:ext cx="1026867" cy="928512"/>
            <a:chOff x="3088" y="0"/>
            <a:chExt cx="1026866" cy="928510"/>
          </a:xfrm>
        </p:grpSpPr>
        <p:sp>
          <p:nvSpPr>
            <p:cNvPr id="218" name="Line"/>
            <p:cNvSpPr/>
            <p:nvPr/>
          </p:nvSpPr>
          <p:spPr>
            <a:xfrm>
              <a:off x="94051" y="928510"/>
              <a:ext cx="935904" cy="1"/>
            </a:xfrm>
            <a:prstGeom prst="line">
              <a:avLst/>
            </a:prstGeom>
            <a:noFill/>
            <a:ln w="12700" cap="flat">
              <a:solidFill>
                <a:srgbClr val="8CCCED"/>
              </a:solidFill>
              <a:custDash>
                <a:ds d="200000" sp="200000"/>
              </a:custDash>
              <a:miter lim="400000"/>
            </a:ln>
            <a:effectLst/>
          </p:spPr>
          <p:txBody>
            <a:bodyPr wrap="square" lIns="50800" tIns="50800" rIns="50800" bIns="50800" numCol="1" anchor="ctr">
              <a:noAutofit/>
            </a:bodyPr>
            <a:lstStyle/>
            <a:p>
              <a:pPr>
                <a:spcBef>
                  <a:spcPts val="4500"/>
                </a:spcBef>
              </a:pPr>
              <a:endParaRPr/>
            </a:p>
          </p:txBody>
        </p:sp>
        <p:sp>
          <p:nvSpPr>
            <p:cNvPr id="219" name="Line"/>
            <p:cNvSpPr/>
            <p:nvPr/>
          </p:nvSpPr>
          <p:spPr>
            <a:xfrm>
              <a:off x="80471" y="0"/>
              <a:ext cx="935904" cy="0"/>
            </a:xfrm>
            <a:prstGeom prst="line">
              <a:avLst/>
            </a:prstGeom>
            <a:noFill/>
            <a:ln w="12700" cap="flat">
              <a:solidFill>
                <a:srgbClr val="8CCCED"/>
              </a:solidFill>
              <a:custDash>
                <a:ds d="200000" sp="200000"/>
              </a:custDash>
              <a:miter lim="400000"/>
            </a:ln>
            <a:effectLst/>
          </p:spPr>
          <p:txBody>
            <a:bodyPr wrap="square" lIns="50800" tIns="50800" rIns="50800" bIns="50800" numCol="1" anchor="ctr">
              <a:noAutofit/>
            </a:bodyPr>
            <a:lstStyle/>
            <a:p>
              <a:pPr>
                <a:spcBef>
                  <a:spcPts val="4500"/>
                </a:spcBef>
              </a:pPr>
              <a:endParaRPr/>
            </a:p>
          </p:txBody>
        </p:sp>
        <p:grpSp>
          <p:nvGrpSpPr>
            <p:cNvPr id="223" name="Group"/>
            <p:cNvGrpSpPr/>
            <p:nvPr/>
          </p:nvGrpSpPr>
          <p:grpSpPr>
            <a:xfrm>
              <a:off x="3088" y="73264"/>
              <a:ext cx="43687" cy="797854"/>
              <a:chOff x="0" y="0"/>
              <a:chExt cx="43685" cy="797852"/>
            </a:xfrm>
          </p:grpSpPr>
          <p:sp>
            <p:nvSpPr>
              <p:cNvPr id="220" name="Line"/>
              <p:cNvSpPr/>
              <p:nvPr/>
            </p:nvSpPr>
            <p:spPr>
              <a:xfrm flipV="1">
                <a:off x="21842" y="3990"/>
                <a:ext cx="1" cy="786748"/>
              </a:xfrm>
              <a:prstGeom prst="line">
                <a:avLst/>
              </a:prstGeom>
              <a:noFill/>
              <a:ln w="12700" cap="flat">
                <a:solidFill>
                  <a:srgbClr val="8CCCED"/>
                </a:solidFill>
                <a:prstDash val="solid"/>
                <a:miter lim="400000"/>
              </a:ln>
              <a:effectLst/>
            </p:spPr>
            <p:txBody>
              <a:bodyPr wrap="square" lIns="50800" tIns="50800" rIns="50800" bIns="50800" numCol="1" anchor="ctr">
                <a:noAutofit/>
              </a:bodyPr>
              <a:lstStyle/>
              <a:p>
                <a:pPr>
                  <a:spcBef>
                    <a:spcPts val="4500"/>
                  </a:spcBef>
                </a:pPr>
                <a:endParaRPr/>
              </a:p>
            </p:txBody>
          </p:sp>
          <p:sp>
            <p:nvSpPr>
              <p:cNvPr id="221" name="Line"/>
              <p:cNvSpPr/>
              <p:nvPr/>
            </p:nvSpPr>
            <p:spPr>
              <a:xfrm>
                <a:off x="0" y="0"/>
                <a:ext cx="43686" cy="0"/>
              </a:xfrm>
              <a:prstGeom prst="line">
                <a:avLst/>
              </a:prstGeom>
              <a:noFill/>
              <a:ln w="12700" cap="flat">
                <a:solidFill>
                  <a:srgbClr val="8CCCED"/>
                </a:solidFill>
                <a:prstDash val="solid"/>
                <a:miter lim="400000"/>
              </a:ln>
              <a:effectLst/>
            </p:spPr>
            <p:txBody>
              <a:bodyPr wrap="square" lIns="50800" tIns="50800" rIns="50800" bIns="50800" numCol="1" anchor="ctr">
                <a:noAutofit/>
              </a:bodyPr>
              <a:lstStyle/>
              <a:p>
                <a:pPr>
                  <a:spcBef>
                    <a:spcPts val="4500"/>
                  </a:spcBef>
                </a:pPr>
                <a:endParaRPr/>
              </a:p>
            </p:txBody>
          </p:sp>
          <p:sp>
            <p:nvSpPr>
              <p:cNvPr id="222" name="Line"/>
              <p:cNvSpPr/>
              <p:nvPr/>
            </p:nvSpPr>
            <p:spPr>
              <a:xfrm>
                <a:off x="0" y="797852"/>
                <a:ext cx="43686" cy="1"/>
              </a:xfrm>
              <a:prstGeom prst="line">
                <a:avLst/>
              </a:prstGeom>
              <a:noFill/>
              <a:ln w="12700" cap="flat">
                <a:solidFill>
                  <a:srgbClr val="8CCCED"/>
                </a:solidFill>
                <a:prstDash val="solid"/>
                <a:miter lim="400000"/>
              </a:ln>
              <a:effectLst/>
            </p:spPr>
            <p:txBody>
              <a:bodyPr wrap="square" lIns="50800" tIns="50800" rIns="50800" bIns="50800" numCol="1" anchor="ctr">
                <a:noAutofit/>
              </a:bodyPr>
              <a:lstStyle/>
              <a:p>
                <a:pPr>
                  <a:spcBef>
                    <a:spcPts val="4500"/>
                  </a:spcBef>
                </a:pPr>
                <a:endParaRPr/>
              </a:p>
            </p:txBody>
          </p:sp>
        </p:grpSp>
      </p:grpSp>
      <p:sp>
        <p:nvSpPr>
          <p:cNvPr id="225" name="الألوان…"/>
          <p:cNvSpPr txBox="1"/>
          <p:nvPr/>
        </p:nvSpPr>
        <p:spPr>
          <a:xfrm>
            <a:off x="15724221" y="5660054"/>
            <a:ext cx="843789" cy="63877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lgn="r" rtl="1">
              <a:defRPr sz="1600"/>
            </a:pPr>
            <a:r>
              <a:t>الألوان</a:t>
            </a:r>
          </a:p>
          <a:p>
            <a:pPr algn="r" rtl="1">
              <a:defRPr sz="1600"/>
            </a:pPr>
            <a:r>
              <a:t>الأساسية</a:t>
            </a:r>
          </a:p>
        </p:txBody>
      </p:sp>
      <p:sp>
        <p:nvSpPr>
          <p:cNvPr id="226" name="الألوان…"/>
          <p:cNvSpPr txBox="1"/>
          <p:nvPr/>
        </p:nvSpPr>
        <p:spPr>
          <a:xfrm>
            <a:off x="15818673" y="6739195"/>
            <a:ext cx="749338" cy="6387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lgn="r" rtl="1">
              <a:defRPr sz="1600"/>
            </a:pPr>
            <a:r>
              <a:t>الألوان</a:t>
            </a:r>
          </a:p>
          <a:p>
            <a:pPr algn="r" rtl="1">
              <a:defRPr sz="1600"/>
            </a:pPr>
            <a:r>
              <a:t>الثانوية</a:t>
            </a:r>
          </a:p>
        </p:txBody>
      </p:sp>
      <p:sp>
        <p:nvSpPr>
          <p:cNvPr id="227" name="النسخة الأساسية"/>
          <p:cNvSpPr txBox="1"/>
          <p:nvPr/>
        </p:nvSpPr>
        <p:spPr>
          <a:xfrm>
            <a:off x="18164241" y="6323721"/>
            <a:ext cx="1490874" cy="3439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rtl="1">
              <a:defRPr sz="1400"/>
            </a:lvl1pPr>
          </a:lstStyle>
          <a:p>
            <a:r>
              <a:t>النسخة الأساسية</a:t>
            </a:r>
          </a:p>
        </p:txBody>
      </p:sp>
      <p:sp>
        <p:nvSpPr>
          <p:cNvPr id="228" name="النسخة الأيقونية"/>
          <p:cNvSpPr txBox="1"/>
          <p:nvPr/>
        </p:nvSpPr>
        <p:spPr>
          <a:xfrm>
            <a:off x="20392843" y="6323721"/>
            <a:ext cx="1490874" cy="3439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rtl="1">
              <a:defRPr sz="1400"/>
            </a:lvl1pPr>
          </a:lstStyle>
          <a:p>
            <a:r>
              <a:t>النسخة الأيقونية</a:t>
            </a:r>
          </a:p>
        </p:txBody>
      </p:sp>
      <p:sp>
        <p:nvSpPr>
          <p:cNvPr id="229" name="الشعار  اللفظي"/>
          <p:cNvSpPr txBox="1"/>
          <p:nvPr/>
        </p:nvSpPr>
        <p:spPr>
          <a:xfrm>
            <a:off x="18362423" y="8077339"/>
            <a:ext cx="2639719" cy="45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ctr" rtl="1">
              <a:defRPr sz="2100">
                <a:solidFill>
                  <a:srgbClr val="26035D"/>
                </a:solidFill>
                <a:latin typeface="itf Huwiya Arabic Regular"/>
                <a:ea typeface="itf Huwiya Arabic Regular"/>
                <a:cs typeface="itf Huwiya Arabic Regular"/>
                <a:sym typeface="itf Huwiya Arabic Regular"/>
              </a:defRPr>
            </a:lvl1pPr>
          </a:lstStyle>
          <a:p>
            <a:r>
              <a:t>الشعار  اللفظي</a:t>
            </a:r>
          </a:p>
        </p:txBody>
      </p:sp>
      <p:grpSp>
        <p:nvGrpSpPr>
          <p:cNvPr id="233" name="Group"/>
          <p:cNvGrpSpPr/>
          <p:nvPr/>
        </p:nvGrpSpPr>
        <p:grpSpPr>
          <a:xfrm>
            <a:off x="2150125" y="5354111"/>
            <a:ext cx="6261895" cy="2074392"/>
            <a:chOff x="0" y="0"/>
            <a:chExt cx="6261894" cy="2074390"/>
          </a:xfrm>
        </p:grpSpPr>
        <p:pic>
          <p:nvPicPr>
            <p:cNvPr id="230" name="Image" descr="Image"/>
            <p:cNvPicPr>
              <a:picLocks noChangeAspect="1"/>
            </p:cNvPicPr>
            <p:nvPr/>
          </p:nvPicPr>
          <p:blipFill>
            <a:blip r:embed="rId10"/>
            <a:srcRect l="78104" t="59493" r="7300" b="31056"/>
            <a:stretch>
              <a:fillRect/>
            </a:stretch>
          </p:blipFill>
          <p:spPr>
            <a:xfrm>
              <a:off x="2099118" y="958"/>
              <a:ext cx="2044363" cy="2051256"/>
            </a:xfrm>
            <a:prstGeom prst="rect">
              <a:avLst/>
            </a:prstGeom>
            <a:ln w="12700" cap="flat">
              <a:noFill/>
              <a:miter lim="400000"/>
            </a:ln>
            <a:effectLst/>
          </p:spPr>
        </p:pic>
        <p:pic>
          <p:nvPicPr>
            <p:cNvPr id="231" name="Image" descr="Image"/>
            <p:cNvPicPr>
              <a:picLocks noChangeAspect="1"/>
            </p:cNvPicPr>
            <p:nvPr/>
          </p:nvPicPr>
          <p:blipFill>
            <a:blip r:embed="rId11"/>
            <a:srcRect l="17713" t="21597" r="44083" b="53534"/>
            <a:stretch>
              <a:fillRect/>
            </a:stretch>
          </p:blipFill>
          <p:spPr>
            <a:xfrm>
              <a:off x="4190069" y="958"/>
              <a:ext cx="2071826" cy="2050888"/>
            </a:xfrm>
            <a:prstGeom prst="rect">
              <a:avLst/>
            </a:prstGeom>
            <a:ln w="12700" cap="flat">
              <a:noFill/>
              <a:miter lim="400000"/>
            </a:ln>
            <a:effectLst/>
          </p:spPr>
        </p:pic>
        <p:pic>
          <p:nvPicPr>
            <p:cNvPr id="232" name="BG.png" descr="BG.png"/>
            <p:cNvPicPr>
              <a:picLocks noChangeAspect="1"/>
            </p:cNvPicPr>
            <p:nvPr/>
          </p:nvPicPr>
          <p:blipFill>
            <a:blip r:embed="rId12"/>
            <a:srcRect r="12884"/>
            <a:stretch>
              <a:fillRect/>
            </a:stretch>
          </p:blipFill>
          <p:spPr>
            <a:xfrm>
              <a:off x="0" y="0"/>
              <a:ext cx="2054716" cy="2074391"/>
            </a:xfrm>
            <a:prstGeom prst="rect">
              <a:avLst/>
            </a:prstGeom>
            <a:ln w="12700" cap="flat">
              <a:noFill/>
              <a:miter lim="400000"/>
            </a:ln>
            <a:effectLst/>
          </p:spPr>
        </p:pic>
      </p:grpSp>
      <p:sp>
        <p:nvSpPr>
          <p:cNvPr id="234" name="تستمد هوية “21” ملامحها من رؤية ترتكز على التطور وصنع مستقبل أكثر ابتكارًا، ليعكس الشعار حركة متجددة تمتد نحو آفاق أوسع."/>
          <p:cNvSpPr txBox="1"/>
          <p:nvPr/>
        </p:nvSpPr>
        <p:spPr>
          <a:xfrm>
            <a:off x="17617764" y="6995707"/>
            <a:ext cx="4361228" cy="5454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just" defTabSz="457200" rtl="1">
              <a:lnSpc>
                <a:spcPts val="3400"/>
              </a:lnSpc>
              <a:spcBef>
                <a:spcPts val="1000"/>
              </a:spcBef>
              <a:defRPr sz="1300">
                <a:solidFill>
                  <a:srgbClr val="220559"/>
                </a:solidFill>
                <a:latin typeface="itf Huwiya Arabic Light"/>
                <a:ea typeface="itf Huwiya Arabic Light"/>
                <a:cs typeface="itf Huwiya Arabic Light"/>
                <a:sym typeface="itf Huwiya Arabic Light"/>
              </a:defRPr>
            </a:lvl1pPr>
          </a:lstStyle>
          <a:p>
            <a:r>
              <a:t>تستمد هوية “21” ملامحها من رؤية ترتكز على التطور وصنع مستقبل أكثر ابتكارًا، ليعكس الشعار حركة متجددة تمتد نحو آفاق أوسع.</a:t>
            </a:r>
          </a:p>
        </p:txBody>
      </p:sp>
      <p:sp>
        <p:nvSpPr>
          <p:cNvPr id="235" name="أعظم قصة The Greatest Story"/>
          <p:cNvSpPr txBox="1"/>
          <p:nvPr/>
        </p:nvSpPr>
        <p:spPr>
          <a:xfrm>
            <a:off x="17333848" y="8956237"/>
            <a:ext cx="4696869" cy="528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r" rtl="1">
              <a:defRPr sz="2500">
                <a:solidFill>
                  <a:srgbClr val="7049F6"/>
                </a:solidFill>
              </a:defRPr>
            </a:lvl1pPr>
          </a:lstStyle>
          <a:p>
            <a:r>
              <a:t>أعظم قصة The Greatest Story</a:t>
            </a:r>
          </a:p>
        </p:txBody>
      </p:sp>
      <p:sp>
        <p:nvSpPr>
          <p:cNvPr id="236" name="يعكس رؤية ولي العهد في صياغة السعودية كأعظم قصة نجاح في القرن الحادي والعشرين"/>
          <p:cNvSpPr txBox="1"/>
          <p:nvPr/>
        </p:nvSpPr>
        <p:spPr>
          <a:xfrm>
            <a:off x="17669488" y="9561638"/>
            <a:ext cx="4361228" cy="5454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lgn="just" defTabSz="457200" rtl="1">
              <a:lnSpc>
                <a:spcPts val="3400"/>
              </a:lnSpc>
              <a:spcBef>
                <a:spcPts val="1000"/>
              </a:spcBef>
              <a:defRPr sz="1300">
                <a:solidFill>
                  <a:srgbClr val="220559"/>
                </a:solidFill>
                <a:latin typeface="itf Huwiya Arabic Light"/>
                <a:ea typeface="itf Huwiya Arabic Light"/>
                <a:cs typeface="itf Huwiya Arabic Light"/>
                <a:sym typeface="itf Huwiya Arabic Light"/>
              </a:defRPr>
            </a:lvl1pPr>
          </a:lstStyle>
          <a:p>
            <a:r>
              <a:t>يعكس رؤية ولي العهد في صياغة السعودية كأعظم قصة نجاح في القرن الحادي والعشرين</a:t>
            </a:r>
          </a:p>
        </p:txBody>
      </p:sp>
      <p:sp>
        <p:nvSpPr>
          <p:cNvPr id="237" name="Rectangle"/>
          <p:cNvSpPr/>
          <p:nvPr/>
        </p:nvSpPr>
        <p:spPr>
          <a:xfrm>
            <a:off x="1886791" y="4804772"/>
            <a:ext cx="20610418" cy="5652339"/>
          </a:xfrm>
          <a:prstGeom prst="rect">
            <a:avLst/>
          </a:prstGeom>
          <a:ln w="6350">
            <a:solidFill>
              <a:srgbClr val="000000">
                <a:alpha val="20056"/>
              </a:srgbClr>
            </a:solidFill>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238" name="Line"/>
          <p:cNvSpPr/>
          <p:nvPr/>
        </p:nvSpPr>
        <p:spPr>
          <a:xfrm flipV="1">
            <a:off x="16976792" y="4801701"/>
            <a:ext cx="1" cy="5658481"/>
          </a:xfrm>
          <a:prstGeom prst="line">
            <a:avLst/>
          </a:prstGeom>
          <a:ln w="6350">
            <a:solidFill>
              <a:srgbClr val="000000">
                <a:alpha val="20056"/>
              </a:srgbClr>
            </a:solidFill>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239" name="Line"/>
          <p:cNvSpPr/>
          <p:nvPr/>
        </p:nvSpPr>
        <p:spPr>
          <a:xfrm flipV="1">
            <a:off x="8795050" y="4801701"/>
            <a:ext cx="1" cy="5658481"/>
          </a:xfrm>
          <a:prstGeom prst="line">
            <a:avLst/>
          </a:prstGeom>
          <a:ln w="6350">
            <a:solidFill>
              <a:srgbClr val="000000">
                <a:alpha val="20056"/>
              </a:srgbClr>
            </a:solidFill>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grpSp>
        <p:nvGrpSpPr>
          <p:cNvPr id="242" name="Group">
            <a:hlinkClick r:id="rId13"/>
          </p:cNvPr>
          <p:cNvGrpSpPr/>
          <p:nvPr/>
        </p:nvGrpSpPr>
        <p:grpSpPr>
          <a:xfrm>
            <a:off x="9067318" y="9613231"/>
            <a:ext cx="2971211" cy="442232"/>
            <a:chOff x="0" y="0"/>
            <a:chExt cx="2971210" cy="442230"/>
          </a:xfrm>
        </p:grpSpPr>
        <p:pic>
          <p:nvPicPr>
            <p:cNvPr id="240" name="Image" descr="Image"/>
            <p:cNvPicPr>
              <a:picLocks noChangeAspect="1"/>
            </p:cNvPicPr>
            <p:nvPr/>
          </p:nvPicPr>
          <p:blipFill>
            <a:blip r:embed="rId14"/>
            <a:stretch>
              <a:fillRect/>
            </a:stretch>
          </p:blipFill>
          <p:spPr>
            <a:xfrm>
              <a:off x="2574409" y="104"/>
              <a:ext cx="396802" cy="396808"/>
            </a:xfrm>
            <a:prstGeom prst="rect">
              <a:avLst/>
            </a:prstGeom>
            <a:ln w="12700" cap="flat">
              <a:noFill/>
              <a:miter lim="400000"/>
            </a:ln>
            <a:effectLst/>
          </p:spPr>
        </p:pic>
        <p:sp>
          <p:nvSpPr>
            <p:cNvPr id="241" name="اضـــغـــط لـتـحـمـيـل الــخــط"/>
            <p:cNvSpPr txBox="1"/>
            <p:nvPr/>
          </p:nvSpPr>
          <p:spPr>
            <a:xfrm>
              <a:off x="0" y="0"/>
              <a:ext cx="2704823" cy="44223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rtl="1">
                <a:lnSpc>
                  <a:spcPct val="80000"/>
                </a:lnSpc>
                <a:defRPr sz="2000">
                  <a:solidFill>
                    <a:srgbClr val="26035D"/>
                  </a:solidFill>
                </a:defRPr>
              </a:lvl1pPr>
            </a:lstStyle>
            <a:p>
              <a:r>
                <a:t>اضـــغـــط لـتـحـمـيـل الــخــط</a:t>
              </a:r>
            </a:p>
          </p:txBody>
        </p:sp>
      </p:grpSp>
      <p:sp>
        <p:nvSpPr>
          <p:cNvPr id="243"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244"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245"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246" name="Slide Number"/>
          <p:cNvSpPr txBox="1">
            <a:spLocks noGrp="1"/>
          </p:cNvSpPr>
          <p:nvPr>
            <p:ph type="sldNum" sz="quarter" idx="2"/>
          </p:nvPr>
        </p:nvSpPr>
        <p:spPr>
          <a:xfrm>
            <a:off x="1649651" y="12500436"/>
            <a:ext cx="21005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a:t>
            </a:fld>
            <a:endParaRP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عقول استراتيجية…"/>
          <p:cNvSpPr txBox="1"/>
          <p:nvPr/>
        </p:nvSpPr>
        <p:spPr>
          <a:xfrm>
            <a:off x="14678735" y="4861906"/>
            <a:ext cx="7847648" cy="27617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a:lnSpc>
                <a:spcPct val="120000"/>
              </a:lnSpc>
              <a:defRPr sz="7200">
                <a:solidFill>
                  <a:srgbClr val="FFFFFF"/>
                </a:solidFill>
              </a:defRPr>
            </a:pPr>
            <a:r>
              <a:rPr dirty="0" err="1"/>
              <a:t>عقول</a:t>
            </a:r>
            <a:r>
              <a:rPr dirty="0"/>
              <a:t> </a:t>
            </a:r>
            <a:r>
              <a:rPr dirty="0" err="1"/>
              <a:t>استراتيجية</a:t>
            </a:r>
            <a:endParaRPr dirty="0"/>
          </a:p>
          <a:p>
            <a:pPr algn="r">
              <a:lnSpc>
                <a:spcPct val="120000"/>
              </a:lnSpc>
              <a:defRPr sz="7200">
                <a:solidFill>
                  <a:srgbClr val="FFFFFF"/>
                </a:solidFill>
              </a:defRPr>
            </a:pPr>
            <a:r>
              <a:rPr dirty="0" err="1"/>
              <a:t>بأثر</a:t>
            </a:r>
            <a:r>
              <a:rPr dirty="0"/>
              <a:t> </a:t>
            </a:r>
            <a:r>
              <a:rPr dirty="0" err="1"/>
              <a:t>متكامل</a:t>
            </a:r>
            <a:endParaRPr dirty="0"/>
          </a:p>
        </p:txBody>
      </p:sp>
      <p:sp>
        <p:nvSpPr>
          <p:cNvPr id="272" name="2025- October"/>
          <p:cNvSpPr txBox="1"/>
          <p:nvPr/>
        </p:nvSpPr>
        <p:spPr>
          <a:xfrm>
            <a:off x="19834931" y="8107568"/>
            <a:ext cx="2583181" cy="635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3000">
                <a:solidFill>
                  <a:srgbClr val="8CCCED"/>
                </a:solidFill>
                <a:latin typeface="itf Huwiya Arabic Regular"/>
                <a:ea typeface="itf Huwiya Arabic Regular"/>
                <a:cs typeface="itf Huwiya Arabic Regular"/>
                <a:sym typeface="itf Huwiya Arabic Regular"/>
              </a:defRPr>
            </a:lvl1pPr>
          </a:lstStyle>
          <a:p>
            <a:r>
              <a:t>2025- October</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عقول استراتيجية…"/>
          <p:cNvSpPr txBox="1"/>
          <p:nvPr/>
        </p:nvSpPr>
        <p:spPr>
          <a:xfrm>
            <a:off x="14678733" y="4861906"/>
            <a:ext cx="7847648" cy="27617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a:lnSpc>
                <a:spcPct val="120000"/>
              </a:lnSpc>
              <a:defRPr sz="7200">
                <a:solidFill>
                  <a:srgbClr val="FFFFFF"/>
                </a:solidFill>
              </a:defRPr>
            </a:pPr>
            <a:r>
              <a:rPr sz="7200" dirty="0" err="1">
                <a:solidFill>
                  <a:srgbClr val="FFFFFF"/>
                </a:solidFill>
              </a:rPr>
              <a:t>عقول</a:t>
            </a:r>
            <a:r>
              <a:rPr sz="7200" dirty="0">
                <a:solidFill>
                  <a:srgbClr val="FFFFFF"/>
                </a:solidFill>
              </a:rPr>
              <a:t> </a:t>
            </a:r>
            <a:r>
              <a:rPr sz="7200" dirty="0" err="1">
                <a:solidFill>
                  <a:srgbClr val="FFFFFF"/>
                </a:solidFill>
              </a:rPr>
              <a:t>استراتيجية</a:t>
            </a:r>
            <a:endParaRPr sz="7200" dirty="0">
              <a:solidFill>
                <a:srgbClr val="FFFFFF"/>
              </a:solidFill>
            </a:endParaRPr>
          </a:p>
          <a:p>
            <a:pPr algn="r">
              <a:lnSpc>
                <a:spcPct val="120000"/>
              </a:lnSpc>
              <a:defRPr sz="7200">
                <a:solidFill>
                  <a:srgbClr val="FFFFFF"/>
                </a:solidFill>
              </a:defRPr>
            </a:pPr>
            <a:r>
              <a:rPr sz="7200" dirty="0" err="1">
                <a:solidFill>
                  <a:srgbClr val="FFFFFF"/>
                </a:solidFill>
              </a:rPr>
              <a:t>بأثر</a:t>
            </a:r>
            <a:r>
              <a:rPr sz="7200" dirty="0">
                <a:solidFill>
                  <a:srgbClr val="FFFFFF"/>
                </a:solidFill>
              </a:rPr>
              <a:t> </a:t>
            </a:r>
            <a:r>
              <a:rPr sz="7200" dirty="0" err="1">
                <a:solidFill>
                  <a:srgbClr val="FFFFFF"/>
                </a:solidFill>
              </a:rPr>
              <a:t>متكامل</a:t>
            </a:r>
            <a:endParaRPr sz="7200" dirty="0">
              <a:solidFill>
                <a:srgbClr val="FFFFFF"/>
              </a:solidFill>
            </a:endParaRPr>
          </a:p>
        </p:txBody>
      </p:sp>
      <p:sp>
        <p:nvSpPr>
          <p:cNvPr id="275" name="2025- October"/>
          <p:cNvSpPr txBox="1"/>
          <p:nvPr/>
        </p:nvSpPr>
        <p:spPr>
          <a:xfrm>
            <a:off x="19834931" y="8107568"/>
            <a:ext cx="2583181" cy="635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3000">
                <a:solidFill>
                  <a:srgbClr val="8CCCED"/>
                </a:solidFill>
                <a:latin typeface="itf Huwiya Arabic Regular"/>
                <a:ea typeface="itf Huwiya Arabic Regular"/>
                <a:cs typeface="itf Huwiya Arabic Regular"/>
                <a:sym typeface="itf Huwiya Arabic Regular"/>
              </a:defRPr>
            </a:lvl1pPr>
          </a:lstStyle>
          <a:p>
            <a:r>
              <a:t>2025- October</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lide Number"/>
          <p:cNvSpPr txBox="1">
            <a:spLocks noGrp="1"/>
          </p:cNvSpPr>
          <p:nvPr>
            <p:ph type="sldNum" sz="quarter" idx="2"/>
          </p:nvPr>
        </p:nvSpPr>
        <p:spPr>
          <a:xfrm>
            <a:off x="1584024" y="12500436"/>
            <a:ext cx="216663"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5</a:t>
            </a:fld>
            <a:endParaRPr/>
          </a:p>
        </p:txBody>
      </p:sp>
      <p:sp>
        <p:nvSpPr>
          <p:cNvPr id="278"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FFFFFF"/>
                </a:solidFill>
                <a:latin typeface="itf Huwiya Arabic Bold"/>
                <a:ea typeface="itf Huwiya Arabic Bold"/>
                <a:cs typeface="itf Huwiya Arabic Bold"/>
                <a:sym typeface="itf Huwiya Arabic Bold"/>
              </a:defRPr>
            </a:lvl1pPr>
          </a:lstStyle>
          <a:p>
            <a:r>
              <a:t>العنوان الرئيسي</a:t>
            </a:r>
          </a:p>
        </p:txBody>
      </p:sp>
      <p:sp>
        <p:nvSpPr>
          <p:cNvPr id="279"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8CCCED"/>
                </a:solidFill>
              </a:defRPr>
            </a:lvl1pPr>
          </a:lstStyle>
          <a:p>
            <a:r>
              <a:t>01</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 name="عنوان جانبي…"/>
          <p:cNvSpPr txBox="1"/>
          <p:nvPr/>
        </p:nvSpPr>
        <p:spPr>
          <a:xfrm>
            <a:off x="15834847" y="9743509"/>
            <a:ext cx="6656471" cy="10426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787399" indent="-787399" algn="r" rtl="1">
              <a:buSzPct val="84000"/>
              <a:buChar char="•"/>
              <a:defRPr sz="2800">
                <a:solidFill>
                  <a:srgbClr val="26035D"/>
                </a:solidFill>
                <a:latin typeface="itf Huwiya Arabic Regular"/>
                <a:ea typeface="itf Huwiya Arabic Regular"/>
                <a:cs typeface="itf Huwiya Arabic Regular"/>
                <a:sym typeface="itf Huwiya Arabic Regular"/>
              </a:defRPr>
            </a:pPr>
            <a:r>
              <a:t>عنوان جانبي</a:t>
            </a:r>
          </a:p>
          <a:p>
            <a:pPr marL="787399" indent="-787399" algn="r" rtl="1">
              <a:buSzPct val="84000"/>
              <a:buChar char="•"/>
              <a:defRPr sz="2800">
                <a:solidFill>
                  <a:srgbClr val="26035D"/>
                </a:solidFill>
                <a:latin typeface="itf Huwiya Arabic Regular"/>
                <a:ea typeface="itf Huwiya Arabic Regular"/>
                <a:cs typeface="itf Huwiya Arabic Regular"/>
                <a:sym typeface="itf Huwiya Arabic Regular"/>
              </a:defRPr>
            </a:pPr>
            <a:r>
              <a:t>عنوان جانبي</a:t>
            </a:r>
          </a:p>
        </p:txBody>
      </p:sp>
      <p:sp>
        <p:nvSpPr>
          <p:cNvPr id="282" name="Line"/>
          <p:cNvSpPr/>
          <p:nvPr/>
        </p:nvSpPr>
        <p:spPr>
          <a:xfrm flipH="1" flipV="1">
            <a:off x="16504677" y="9426834"/>
            <a:ext cx="5956349" cy="1"/>
          </a:xfrm>
          <a:prstGeom prst="line">
            <a:avLst/>
          </a:prstGeom>
          <a:ln w="12700">
            <a:solidFill>
              <a:srgbClr val="26035D"/>
            </a:solidFill>
            <a:miter lim="400000"/>
          </a:ln>
        </p:spPr>
        <p:txBody>
          <a:bodyPr lIns="50800" tIns="50800" rIns="50800" bIns="50800" anchor="ctr"/>
          <a:lstStyle/>
          <a:p>
            <a:pPr>
              <a:spcBef>
                <a:spcPts val="4500"/>
              </a:spcBef>
            </a:pPr>
            <a:endParaRPr/>
          </a:p>
        </p:txBody>
      </p:sp>
      <p:sp>
        <p:nvSpPr>
          <p:cNvPr id="283"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220559"/>
                </a:solidFill>
                <a:latin typeface="itf Huwiya Arabic Bold"/>
                <a:ea typeface="itf Huwiya Arabic Bold"/>
                <a:cs typeface="itf Huwiya Arabic Bold"/>
                <a:sym typeface="itf Huwiya Arabic Bold"/>
              </a:defRPr>
            </a:lvl1pPr>
          </a:lstStyle>
          <a:p>
            <a:r>
              <a:t>العنوان الرئيسي</a:t>
            </a:r>
          </a:p>
        </p:txBody>
      </p:sp>
      <p:sp>
        <p:nvSpPr>
          <p:cNvPr id="284"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220559"/>
                </a:solidFill>
              </a:defRPr>
            </a:lvl1pPr>
          </a:lstStyle>
          <a:p>
            <a:r>
              <a:t>01</a:t>
            </a:r>
          </a:p>
        </p:txBody>
      </p:sp>
      <p:sp>
        <p:nvSpPr>
          <p:cNvPr id="285" name="Slide Number"/>
          <p:cNvSpPr txBox="1">
            <a:spLocks noGrp="1"/>
          </p:cNvSpPr>
          <p:nvPr>
            <p:ph type="sldNum" sz="quarter" idx="2"/>
          </p:nvPr>
        </p:nvSpPr>
        <p:spPr>
          <a:xfrm>
            <a:off x="1649651" y="12500436"/>
            <a:ext cx="192517"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6</a:t>
            </a:fld>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220559"/>
                </a:solidFill>
                <a:latin typeface="itf Huwiya Arabic Bold"/>
                <a:ea typeface="itf Huwiya Arabic Bold"/>
                <a:cs typeface="itf Huwiya Arabic Bold"/>
                <a:sym typeface="itf Huwiya Arabic Bold"/>
              </a:defRPr>
            </a:lvl1pPr>
          </a:lstStyle>
          <a:p>
            <a:r>
              <a:t>العنوان الرئيسي</a:t>
            </a:r>
          </a:p>
        </p:txBody>
      </p:sp>
      <p:sp>
        <p:nvSpPr>
          <p:cNvPr id="288"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220559"/>
                </a:solidFill>
              </a:defRPr>
            </a:lvl1pPr>
          </a:lstStyle>
          <a:p>
            <a:r>
              <a:t>01</a:t>
            </a:r>
          </a:p>
        </p:txBody>
      </p:sp>
      <p:sp>
        <p:nvSpPr>
          <p:cNvPr id="289" name="Slide Number"/>
          <p:cNvSpPr txBox="1">
            <a:spLocks noGrp="1"/>
          </p:cNvSpPr>
          <p:nvPr>
            <p:ph type="sldNum" sz="quarter" idx="2"/>
          </p:nvPr>
        </p:nvSpPr>
        <p:spPr>
          <a:xfrm>
            <a:off x="1649651" y="12500436"/>
            <a:ext cx="216870"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a:t>
            </a:fld>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FFFFFF"/>
                </a:solidFill>
                <a:latin typeface="itf Huwiya Arabic Bold"/>
                <a:ea typeface="itf Huwiya Arabic Bold"/>
                <a:cs typeface="itf Huwiya Arabic Bold"/>
                <a:sym typeface="itf Huwiya Arabic Bold"/>
              </a:defRPr>
            </a:lvl1pPr>
          </a:lstStyle>
          <a:p>
            <a:r>
              <a:t>العنوان الرئيسي</a:t>
            </a:r>
          </a:p>
        </p:txBody>
      </p:sp>
      <p:sp>
        <p:nvSpPr>
          <p:cNvPr id="292"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9ACAE9"/>
                </a:solidFill>
              </a:defRPr>
            </a:lvl1pPr>
          </a:lstStyle>
          <a:p>
            <a:r>
              <a:t>01</a:t>
            </a:r>
          </a:p>
        </p:txBody>
      </p:sp>
      <p:sp>
        <p:nvSpPr>
          <p:cNvPr id="293" name="Slide Number"/>
          <p:cNvSpPr txBox="1">
            <a:spLocks noGrp="1"/>
          </p:cNvSpPr>
          <p:nvPr>
            <p:ph type="sldNum" sz="quarter" idx="2"/>
          </p:nvPr>
        </p:nvSpPr>
        <p:spPr>
          <a:xfrm>
            <a:off x="1649651" y="12500436"/>
            <a:ext cx="216663"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8</a:t>
            </a:fld>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 name="عنوان جانبي…"/>
          <p:cNvSpPr txBox="1"/>
          <p:nvPr/>
        </p:nvSpPr>
        <p:spPr>
          <a:xfrm>
            <a:off x="15834847" y="9743509"/>
            <a:ext cx="6656471" cy="10426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787399" indent="-787399" algn="r" rtl="1">
              <a:buSzPct val="84000"/>
              <a:buChar char="•"/>
              <a:defRPr sz="2800">
                <a:solidFill>
                  <a:srgbClr val="26035D"/>
                </a:solidFill>
                <a:latin typeface="itf Huwiya Arabic Regular"/>
                <a:ea typeface="itf Huwiya Arabic Regular"/>
                <a:cs typeface="itf Huwiya Arabic Regular"/>
                <a:sym typeface="itf Huwiya Arabic Regular"/>
              </a:defRPr>
            </a:pPr>
            <a:r>
              <a:t>عنوان جانبي</a:t>
            </a:r>
          </a:p>
          <a:p>
            <a:pPr marL="787399" indent="-787399" algn="r" rtl="1">
              <a:buSzPct val="84000"/>
              <a:buChar char="•"/>
              <a:defRPr sz="2800">
                <a:solidFill>
                  <a:srgbClr val="26035D"/>
                </a:solidFill>
                <a:latin typeface="itf Huwiya Arabic Regular"/>
                <a:ea typeface="itf Huwiya Arabic Regular"/>
                <a:cs typeface="itf Huwiya Arabic Regular"/>
                <a:sym typeface="itf Huwiya Arabic Regular"/>
              </a:defRPr>
            </a:pPr>
            <a:r>
              <a:t>عنوان جانبي</a:t>
            </a:r>
          </a:p>
        </p:txBody>
      </p:sp>
      <p:sp>
        <p:nvSpPr>
          <p:cNvPr id="296" name="Line"/>
          <p:cNvSpPr/>
          <p:nvPr/>
        </p:nvSpPr>
        <p:spPr>
          <a:xfrm flipH="1" flipV="1">
            <a:off x="16504677" y="9426834"/>
            <a:ext cx="5956349" cy="1"/>
          </a:xfrm>
          <a:prstGeom prst="line">
            <a:avLst/>
          </a:prstGeom>
          <a:ln w="12700">
            <a:solidFill>
              <a:srgbClr val="26035D"/>
            </a:solidFill>
            <a:miter lim="400000"/>
          </a:ln>
        </p:spPr>
        <p:txBody>
          <a:bodyPr lIns="50800" tIns="50800" rIns="50800" bIns="50800" anchor="ctr"/>
          <a:lstStyle/>
          <a:p>
            <a:pPr>
              <a:spcBef>
                <a:spcPts val="4500"/>
              </a:spcBef>
            </a:pPr>
            <a:endParaRPr/>
          </a:p>
        </p:txBody>
      </p:sp>
      <p:sp>
        <p:nvSpPr>
          <p:cNvPr id="297"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220559"/>
                </a:solidFill>
                <a:latin typeface="itf Huwiya Arabic Bold"/>
                <a:ea typeface="itf Huwiya Arabic Bold"/>
                <a:cs typeface="itf Huwiya Arabic Bold"/>
                <a:sym typeface="itf Huwiya Arabic Bold"/>
              </a:defRPr>
            </a:lvl1pPr>
          </a:lstStyle>
          <a:p>
            <a:r>
              <a:t>العنوان الرئيسي</a:t>
            </a:r>
          </a:p>
        </p:txBody>
      </p:sp>
      <p:sp>
        <p:nvSpPr>
          <p:cNvPr id="298"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220559"/>
                </a:solidFill>
              </a:defRPr>
            </a:lvl1pPr>
          </a:lstStyle>
          <a:p>
            <a:r>
              <a:t>01</a:t>
            </a:r>
          </a:p>
        </p:txBody>
      </p:sp>
      <p:sp>
        <p:nvSpPr>
          <p:cNvPr id="299" name="Slide Number"/>
          <p:cNvSpPr txBox="1">
            <a:spLocks noGrp="1"/>
          </p:cNvSpPr>
          <p:nvPr>
            <p:ph type="sldNum" sz="quarter" idx="2"/>
          </p:nvPr>
        </p:nvSpPr>
        <p:spPr>
          <a:xfrm>
            <a:off x="1649651" y="12500436"/>
            <a:ext cx="26805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9</a:t>
            </a:fld>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220559"/>
                </a:solidFill>
                <a:latin typeface="itf Huwiya Arabic Bold"/>
                <a:ea typeface="itf Huwiya Arabic Bold"/>
                <a:cs typeface="itf Huwiya Arabic Bold"/>
                <a:sym typeface="itf Huwiya Arabic Bold"/>
              </a:defRPr>
            </a:lvl1pPr>
          </a:lstStyle>
          <a:p>
            <a:r>
              <a:t>العنوان الرئيسي</a:t>
            </a:r>
          </a:p>
        </p:txBody>
      </p:sp>
      <p:sp>
        <p:nvSpPr>
          <p:cNvPr id="302"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220559"/>
                </a:solidFill>
              </a:defRPr>
            </a:lvl1pPr>
          </a:lstStyle>
          <a:p>
            <a:r>
              <a:t>01</a:t>
            </a:r>
          </a:p>
        </p:txBody>
      </p:sp>
      <p:sp>
        <p:nvSpPr>
          <p:cNvPr id="303" name="Slide Number"/>
          <p:cNvSpPr txBox="1">
            <a:spLocks noGrp="1"/>
          </p:cNvSpPr>
          <p:nvPr>
            <p:ph type="sldNum" sz="quarter" idx="2"/>
          </p:nvPr>
        </p:nvSpPr>
        <p:spPr>
          <a:xfrm>
            <a:off x="1649651" y="12500436"/>
            <a:ext cx="228220"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10</a:t>
            </a:fld>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عنوان جانبي"/>
          <p:cNvSpPr txBox="1"/>
          <p:nvPr/>
        </p:nvSpPr>
        <p:spPr>
          <a:xfrm>
            <a:off x="18922491" y="9560967"/>
            <a:ext cx="1887729"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3200">
                <a:solidFill>
                  <a:srgbClr val="9ACAEA"/>
                </a:solidFill>
              </a:defRPr>
            </a:lvl1pPr>
          </a:lstStyle>
          <a:p>
            <a:r>
              <a:rPr dirty="0" err="1"/>
              <a:t>عنوان</a:t>
            </a:r>
            <a:r>
              <a:rPr dirty="0"/>
              <a:t> </a:t>
            </a:r>
            <a:r>
              <a:rPr dirty="0" err="1"/>
              <a:t>جانبي</a:t>
            </a:r>
            <a:endParaRPr dirty="0"/>
          </a:p>
        </p:txBody>
      </p:sp>
      <p:sp>
        <p:nvSpPr>
          <p:cNvPr id="306" name="هذا العنوان الخاص بالشريحة"/>
          <p:cNvSpPr txBox="1"/>
          <p:nvPr/>
        </p:nvSpPr>
        <p:spPr>
          <a:xfrm>
            <a:off x="6924615" y="10337421"/>
            <a:ext cx="13871058" cy="1308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defRPr sz="6800">
                <a:solidFill>
                  <a:srgbClr val="26035D"/>
                </a:solidFill>
                <a:latin typeface="itf Huwiya Arabic Bold"/>
                <a:ea typeface="itf Huwiya Arabic Bold"/>
                <a:cs typeface="itf Huwiya Arabic Bold"/>
                <a:sym typeface="itf Huwiya Arabic Bold"/>
              </a:defRPr>
            </a:lvl1pPr>
          </a:lstStyle>
          <a:p>
            <a:r>
              <a:t>هذا العنوان الخاص بالشريحة</a:t>
            </a:r>
          </a:p>
        </p:txBody>
      </p:sp>
      <p:sp>
        <p:nvSpPr>
          <p:cNvPr id="307" name="Slide Number"/>
          <p:cNvSpPr txBox="1">
            <a:spLocks noGrp="1"/>
          </p:cNvSpPr>
          <p:nvPr>
            <p:ph type="sldNum" sz="quarter" idx="2"/>
          </p:nvPr>
        </p:nvSpPr>
        <p:spPr>
          <a:xfrm>
            <a:off x="1649651" y="12500436"/>
            <a:ext cx="26701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11</a:t>
            </a:fld>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العنوان الرئيسي"/>
          <p:cNvSpPr txBox="1"/>
          <p:nvPr/>
        </p:nvSpPr>
        <p:spPr>
          <a:xfrm>
            <a:off x="15834847" y="7518233"/>
            <a:ext cx="665647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8400">
                <a:solidFill>
                  <a:srgbClr val="FFFFFF"/>
                </a:solidFill>
                <a:latin typeface="itf Huwiya Arabic Bold"/>
                <a:ea typeface="itf Huwiya Arabic Bold"/>
                <a:cs typeface="itf Huwiya Arabic Bold"/>
                <a:sym typeface="itf Huwiya Arabic Bold"/>
              </a:defRPr>
            </a:lvl1pPr>
          </a:lstStyle>
          <a:p>
            <a:r>
              <a:t>العنوان الرئيسي</a:t>
            </a:r>
          </a:p>
        </p:txBody>
      </p:sp>
      <p:sp>
        <p:nvSpPr>
          <p:cNvPr id="310" name="01"/>
          <p:cNvSpPr txBox="1"/>
          <p:nvPr/>
        </p:nvSpPr>
        <p:spPr>
          <a:xfrm>
            <a:off x="17044052" y="5273912"/>
            <a:ext cx="5447266" cy="2540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13800">
                <a:solidFill>
                  <a:srgbClr val="FFFFFF"/>
                </a:solidFill>
              </a:defRPr>
            </a:lvl1pPr>
          </a:lstStyle>
          <a:p>
            <a:r>
              <a:t>01</a:t>
            </a:r>
          </a:p>
        </p:txBody>
      </p:sp>
      <p:sp>
        <p:nvSpPr>
          <p:cNvPr id="311"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2025- October</a:t>
            </a:r>
          </a:p>
        </p:txBody>
      </p:sp>
      <p:sp>
        <p:nvSpPr>
          <p:cNvPr id="312"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Strategic Minds. Integrated Impact</a:t>
            </a:r>
          </a:p>
        </p:txBody>
      </p:sp>
      <p:sp>
        <p:nvSpPr>
          <p:cNvPr id="313"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FFFFFF"/>
                </a:solidFill>
              </a:defRPr>
            </a:lvl1pPr>
          </a:lstStyle>
          <a:p>
            <a:r>
              <a:t>Twenty-one communication solutions</a:t>
            </a:r>
          </a:p>
        </p:txBody>
      </p:sp>
      <p:sp>
        <p:nvSpPr>
          <p:cNvPr id="314" name="Slide Number"/>
          <p:cNvSpPr txBox="1">
            <a:spLocks noGrp="1"/>
          </p:cNvSpPr>
          <p:nvPr>
            <p:ph type="sldNum" sz="quarter" idx="2"/>
          </p:nvPr>
        </p:nvSpPr>
        <p:spPr>
          <a:xfrm>
            <a:off x="1649651" y="12500436"/>
            <a:ext cx="27259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12</a:t>
            </a:fld>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 name="Slide Number"/>
          <p:cNvSpPr txBox="1">
            <a:spLocks noGrp="1"/>
          </p:cNvSpPr>
          <p:nvPr>
            <p:ph type="sldNum" sz="quarter" idx="2"/>
          </p:nvPr>
        </p:nvSpPr>
        <p:spPr>
          <a:xfrm>
            <a:off x="22579598" y="12024504"/>
            <a:ext cx="27713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chor="b"/>
          <a:lstStyle/>
          <a:p>
            <a:fld id="{86CB4B4D-7CA3-9044-876B-883B54F8677D}" type="slidenum">
              <a:rPr/>
              <a:t>13</a:t>
            </a:fld>
            <a:endParaRPr/>
          </a:p>
        </p:txBody>
      </p:sp>
      <p:sp>
        <p:nvSpPr>
          <p:cNvPr id="317" name="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
          <p:cNvSpPr txBox="1"/>
          <p:nvPr/>
        </p:nvSpPr>
        <p:spPr>
          <a:xfrm>
            <a:off x="15116888" y="3101354"/>
            <a:ext cx="8239071" cy="38260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defTabSz="457200" rtl="1">
              <a:lnSpc>
                <a:spcPct val="150000"/>
              </a:lnSpc>
              <a:spcBef>
                <a:spcPts val="1200"/>
              </a:spcBef>
              <a:defRPr sz="2300">
                <a:solidFill>
                  <a:srgbClr val="000000"/>
                </a:solidFill>
                <a:latin typeface="itf Huwiya Arabic Light"/>
                <a:ea typeface="itf Huwiya Arabic Light"/>
                <a:cs typeface="itf Huwiya Arabic Light"/>
                <a:sym typeface="itf Huwiya Arabic Light"/>
              </a:defRPr>
            </a:pPr>
            <a:r>
              <a:rPr dirty="0" err="1"/>
              <a:t>هذا</a:t>
            </a:r>
            <a:r>
              <a:rPr dirty="0"/>
              <a:t> </a:t>
            </a:r>
            <a:r>
              <a:rPr dirty="0" err="1"/>
              <a:t>النص</a:t>
            </a:r>
            <a:r>
              <a:rPr dirty="0"/>
              <a:t> </a:t>
            </a:r>
            <a:r>
              <a:rPr dirty="0" err="1"/>
              <a:t>هو</a:t>
            </a:r>
            <a:r>
              <a:rPr dirty="0"/>
              <a:t> </a:t>
            </a:r>
            <a:r>
              <a:rPr dirty="0" err="1"/>
              <a:t>مثال</a:t>
            </a:r>
            <a:r>
              <a:rPr dirty="0"/>
              <a:t> </a:t>
            </a:r>
            <a:r>
              <a:rPr dirty="0" err="1"/>
              <a:t>لنص</a:t>
            </a:r>
            <a:r>
              <a:rPr dirty="0"/>
              <a:t> </a:t>
            </a:r>
            <a:r>
              <a:rPr dirty="0" err="1"/>
              <a:t>يمكن</a:t>
            </a:r>
            <a:r>
              <a:rPr dirty="0"/>
              <a:t> </a:t>
            </a:r>
            <a:r>
              <a:rPr dirty="0" err="1"/>
              <a:t>أن</a:t>
            </a:r>
            <a:r>
              <a:rPr dirty="0"/>
              <a:t> </a:t>
            </a:r>
            <a:r>
              <a:rPr dirty="0" err="1"/>
              <a:t>يستبدل</a:t>
            </a:r>
            <a:r>
              <a:rPr dirty="0"/>
              <a:t> </a:t>
            </a:r>
            <a:r>
              <a:rPr dirty="0" err="1"/>
              <a:t>في</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r>
              <a:rPr dirty="0"/>
              <a:t>، </a:t>
            </a:r>
            <a:r>
              <a:rPr dirty="0" err="1"/>
              <a:t>حيث</a:t>
            </a:r>
            <a:r>
              <a:rPr dirty="0"/>
              <a:t> </a:t>
            </a:r>
            <a:r>
              <a:rPr dirty="0" err="1"/>
              <a:t>يمكنك</a:t>
            </a:r>
            <a:r>
              <a:rPr dirty="0"/>
              <a:t> </a:t>
            </a:r>
            <a:r>
              <a:rPr dirty="0" err="1"/>
              <a:t>أن</a:t>
            </a:r>
            <a:r>
              <a:rPr dirty="0"/>
              <a:t> </a:t>
            </a:r>
            <a:r>
              <a:rPr dirty="0" err="1"/>
              <a:t>تولد</a:t>
            </a:r>
            <a:r>
              <a:rPr dirty="0"/>
              <a:t> </a:t>
            </a:r>
            <a:r>
              <a:rPr dirty="0" err="1"/>
              <a:t>مثل</a:t>
            </a:r>
            <a:r>
              <a:rPr dirty="0"/>
              <a:t> </a:t>
            </a:r>
            <a:r>
              <a:rPr dirty="0" err="1"/>
              <a:t>هذا</a:t>
            </a:r>
            <a:r>
              <a:rPr dirty="0"/>
              <a:t> </a:t>
            </a:r>
            <a:r>
              <a:rPr dirty="0" err="1"/>
              <a:t>النص</a:t>
            </a:r>
            <a:r>
              <a:rPr dirty="0"/>
              <a:t> </a:t>
            </a:r>
            <a:r>
              <a:rPr dirty="0" err="1"/>
              <a:t>أو</a:t>
            </a:r>
            <a:r>
              <a:rPr dirty="0"/>
              <a:t> </a:t>
            </a:r>
            <a:r>
              <a:rPr dirty="0" err="1"/>
              <a:t>العديد</a:t>
            </a:r>
            <a:r>
              <a:rPr dirty="0"/>
              <a:t> </a:t>
            </a:r>
            <a:r>
              <a:rPr dirty="0" err="1"/>
              <a:t>من</a:t>
            </a:r>
            <a:r>
              <a:rPr dirty="0"/>
              <a:t> </a:t>
            </a:r>
            <a:r>
              <a:rPr dirty="0" err="1"/>
              <a:t>النصوص</a:t>
            </a:r>
            <a:r>
              <a:rPr dirty="0"/>
              <a:t> </a:t>
            </a:r>
            <a:r>
              <a:rPr dirty="0" err="1"/>
              <a:t>الأخرى</a:t>
            </a:r>
            <a:r>
              <a:rPr dirty="0"/>
              <a:t> </a:t>
            </a:r>
            <a:r>
              <a:rPr dirty="0" err="1"/>
              <a:t>إضافة</a:t>
            </a:r>
            <a:r>
              <a:rPr dirty="0"/>
              <a:t> </a:t>
            </a:r>
            <a:r>
              <a:rPr dirty="0" err="1"/>
              <a:t>إلى</a:t>
            </a:r>
            <a:r>
              <a:rPr dirty="0"/>
              <a:t> </a:t>
            </a:r>
            <a:r>
              <a:rPr dirty="0" err="1"/>
              <a:t>زيادة</a:t>
            </a:r>
            <a:r>
              <a:rPr dirty="0"/>
              <a:t> </a:t>
            </a:r>
            <a:r>
              <a:rPr dirty="0" err="1"/>
              <a:t>عدد</a:t>
            </a:r>
            <a:r>
              <a:rPr dirty="0"/>
              <a:t> </a:t>
            </a:r>
            <a:r>
              <a:rPr dirty="0" err="1"/>
              <a:t>الحروف</a:t>
            </a:r>
            <a:r>
              <a:rPr dirty="0"/>
              <a:t> </a:t>
            </a:r>
            <a:r>
              <a:rPr dirty="0" err="1"/>
              <a:t>التى</a:t>
            </a:r>
            <a:r>
              <a:rPr dirty="0"/>
              <a:t> </a:t>
            </a:r>
            <a:r>
              <a:rPr dirty="0" err="1"/>
              <a:t>يولدها</a:t>
            </a:r>
            <a:r>
              <a:rPr dirty="0"/>
              <a:t> </a:t>
            </a:r>
            <a:r>
              <a:rPr dirty="0" err="1"/>
              <a:t>التطبيق</a:t>
            </a:r>
            <a:r>
              <a:rPr dirty="0"/>
              <a:t>.</a:t>
            </a:r>
          </a:p>
          <a:p>
            <a:pPr algn="just" defTabSz="457200" rtl="1">
              <a:lnSpc>
                <a:spcPct val="150000"/>
              </a:lnSpc>
              <a:spcBef>
                <a:spcPts val="1200"/>
              </a:spcBef>
              <a:defRPr sz="2300">
                <a:solidFill>
                  <a:srgbClr val="000000"/>
                </a:solidFill>
                <a:latin typeface="itf Huwiya Arabic Light"/>
                <a:ea typeface="itf Huwiya Arabic Light"/>
                <a:cs typeface="itf Huwiya Arabic Light"/>
                <a:sym typeface="itf Huwiya Arabic Light"/>
              </a:defRPr>
            </a:pPr>
            <a:r>
              <a:rPr dirty="0" err="1"/>
              <a:t>إذا</a:t>
            </a:r>
            <a:r>
              <a:rPr dirty="0"/>
              <a:t> </a:t>
            </a:r>
            <a:r>
              <a:rPr dirty="0" err="1"/>
              <a:t>كنت</a:t>
            </a:r>
            <a:r>
              <a:rPr dirty="0"/>
              <a:t> </a:t>
            </a:r>
            <a:r>
              <a:rPr dirty="0" err="1"/>
              <a:t>تحتاج</a:t>
            </a:r>
            <a:r>
              <a:rPr dirty="0"/>
              <a:t> </a:t>
            </a:r>
            <a:r>
              <a:rPr dirty="0" err="1"/>
              <a:t>إلى</a:t>
            </a:r>
            <a:r>
              <a:rPr dirty="0"/>
              <a:t> </a:t>
            </a:r>
            <a:r>
              <a:rPr dirty="0" err="1"/>
              <a:t>عدد</a:t>
            </a:r>
            <a:r>
              <a:rPr dirty="0"/>
              <a:t> </a:t>
            </a:r>
            <a:r>
              <a:rPr dirty="0" err="1"/>
              <a:t>أكبر</a:t>
            </a:r>
            <a:r>
              <a:rPr dirty="0"/>
              <a:t> </a:t>
            </a:r>
            <a:r>
              <a:rPr dirty="0" err="1"/>
              <a:t>من</a:t>
            </a:r>
            <a:r>
              <a:rPr dirty="0"/>
              <a:t> </a:t>
            </a:r>
            <a:r>
              <a:rPr dirty="0" err="1"/>
              <a:t>الفقرات</a:t>
            </a:r>
            <a:r>
              <a:rPr dirty="0"/>
              <a:t> </a:t>
            </a:r>
            <a:r>
              <a:rPr dirty="0" err="1"/>
              <a:t>يتيح</a:t>
            </a:r>
            <a:r>
              <a:rPr dirty="0"/>
              <a:t> </a:t>
            </a:r>
            <a:r>
              <a:rPr dirty="0" err="1"/>
              <a:t>لك</a:t>
            </a:r>
            <a:r>
              <a:rPr dirty="0"/>
              <a:t> </a:t>
            </a:r>
            <a:r>
              <a:rPr dirty="0" err="1"/>
              <a:t>مولد</a:t>
            </a:r>
            <a:r>
              <a:rPr dirty="0"/>
              <a:t> </a:t>
            </a:r>
            <a:r>
              <a:rPr dirty="0" err="1"/>
              <a:t>النص</a:t>
            </a:r>
            <a:r>
              <a:rPr dirty="0"/>
              <a:t> </a:t>
            </a:r>
            <a:r>
              <a:rPr dirty="0" err="1"/>
              <a:t>العربى</a:t>
            </a:r>
            <a:r>
              <a:rPr dirty="0"/>
              <a:t> </a:t>
            </a:r>
            <a:r>
              <a:rPr dirty="0" err="1"/>
              <a:t>زيادة</a:t>
            </a:r>
            <a:r>
              <a:rPr dirty="0"/>
              <a:t> </a:t>
            </a:r>
            <a:r>
              <a:rPr dirty="0" err="1"/>
              <a:t>عدد</a:t>
            </a:r>
            <a:r>
              <a:rPr dirty="0"/>
              <a:t> </a:t>
            </a:r>
            <a:r>
              <a:rPr dirty="0" err="1"/>
              <a:t>الفقرات</a:t>
            </a:r>
            <a:r>
              <a:rPr dirty="0"/>
              <a:t> </a:t>
            </a:r>
            <a:r>
              <a:rPr dirty="0" err="1"/>
              <a:t>كما</a:t>
            </a:r>
            <a:r>
              <a:rPr dirty="0"/>
              <a:t> </a:t>
            </a:r>
            <a:r>
              <a:rPr dirty="0" err="1"/>
              <a:t>تريد</a:t>
            </a:r>
            <a:r>
              <a:rPr dirty="0"/>
              <a:t>، </a:t>
            </a:r>
            <a:r>
              <a:rPr dirty="0" err="1"/>
              <a:t>النص</a:t>
            </a:r>
            <a:r>
              <a:rPr dirty="0"/>
              <a:t> </a:t>
            </a:r>
            <a:r>
              <a:rPr dirty="0" err="1"/>
              <a:t>لن</a:t>
            </a:r>
            <a:r>
              <a:rPr dirty="0"/>
              <a:t> </a:t>
            </a:r>
            <a:r>
              <a:rPr dirty="0" err="1"/>
              <a:t>يبدو</a:t>
            </a:r>
            <a:r>
              <a:rPr dirty="0"/>
              <a:t> </a:t>
            </a:r>
            <a:r>
              <a:rPr dirty="0" err="1"/>
              <a:t>مقسما</a:t>
            </a:r>
            <a:r>
              <a:rPr dirty="0"/>
              <a:t> </a:t>
            </a:r>
            <a:r>
              <a:rPr dirty="0" err="1"/>
              <a:t>ولا</a:t>
            </a:r>
            <a:r>
              <a:rPr dirty="0"/>
              <a:t> </a:t>
            </a:r>
            <a:r>
              <a:rPr dirty="0" err="1"/>
              <a:t>يحوي</a:t>
            </a:r>
            <a:r>
              <a:rPr dirty="0"/>
              <a:t> </a:t>
            </a:r>
            <a:r>
              <a:rPr dirty="0" err="1"/>
              <a:t>أخطاء</a:t>
            </a:r>
            <a:r>
              <a:rPr dirty="0"/>
              <a:t> </a:t>
            </a:r>
            <a:r>
              <a:rPr dirty="0" err="1"/>
              <a:t>لغوية</a:t>
            </a:r>
            <a:r>
              <a:rPr dirty="0"/>
              <a:t>، </a:t>
            </a:r>
            <a:r>
              <a:rPr dirty="0" err="1"/>
              <a:t>مولد</a:t>
            </a:r>
            <a:r>
              <a:rPr dirty="0"/>
              <a:t> </a:t>
            </a:r>
            <a:r>
              <a:rPr dirty="0" err="1"/>
              <a:t>النص</a:t>
            </a:r>
            <a:r>
              <a:rPr dirty="0"/>
              <a:t> </a:t>
            </a:r>
            <a:r>
              <a:rPr dirty="0" err="1"/>
              <a:t>العربى</a:t>
            </a:r>
            <a:r>
              <a:rPr dirty="0"/>
              <a:t> </a:t>
            </a:r>
            <a:r>
              <a:rPr dirty="0" err="1"/>
              <a:t>مفيد</a:t>
            </a:r>
            <a:r>
              <a:rPr dirty="0"/>
              <a:t> </a:t>
            </a:r>
            <a:r>
              <a:rPr dirty="0" err="1"/>
              <a:t>لمصممي</a:t>
            </a:r>
            <a:r>
              <a:rPr dirty="0"/>
              <a:t> </a:t>
            </a:r>
            <a:r>
              <a:rPr dirty="0" err="1"/>
              <a:t>المواقع</a:t>
            </a:r>
            <a:r>
              <a:rPr dirty="0"/>
              <a:t> </a:t>
            </a:r>
            <a:r>
              <a:rPr dirty="0" err="1"/>
              <a:t>على</a:t>
            </a:r>
            <a:r>
              <a:rPr dirty="0"/>
              <a:t> </a:t>
            </a:r>
            <a:r>
              <a:rPr dirty="0" err="1"/>
              <a:t>وجه</a:t>
            </a:r>
            <a:r>
              <a:rPr dirty="0"/>
              <a:t> </a:t>
            </a:r>
            <a:r>
              <a:rPr dirty="0" err="1"/>
              <a:t>الخصوص</a:t>
            </a:r>
            <a:r>
              <a:rPr dirty="0"/>
              <a:t>، </a:t>
            </a:r>
            <a:r>
              <a:rPr dirty="0" err="1"/>
              <a:t>حيث</a:t>
            </a:r>
            <a:r>
              <a:rPr dirty="0"/>
              <a:t> </a:t>
            </a:r>
            <a:r>
              <a:rPr dirty="0" err="1"/>
              <a:t>يحتاج</a:t>
            </a:r>
            <a:r>
              <a:rPr dirty="0"/>
              <a:t> </a:t>
            </a:r>
            <a:r>
              <a:rPr dirty="0" err="1"/>
              <a:t>العميل</a:t>
            </a:r>
            <a:r>
              <a:rPr dirty="0"/>
              <a:t> </a:t>
            </a:r>
            <a:r>
              <a:rPr dirty="0" err="1"/>
              <a:t>فى</a:t>
            </a:r>
            <a:r>
              <a:rPr dirty="0"/>
              <a:t> </a:t>
            </a:r>
            <a:r>
              <a:rPr dirty="0" err="1"/>
              <a:t>كثير</a:t>
            </a:r>
            <a:r>
              <a:rPr dirty="0"/>
              <a:t> </a:t>
            </a:r>
            <a:r>
              <a:rPr dirty="0" err="1"/>
              <a:t>من</a:t>
            </a:r>
            <a:r>
              <a:rPr dirty="0"/>
              <a:t> </a:t>
            </a:r>
            <a:r>
              <a:rPr dirty="0" err="1"/>
              <a:t>الأحيان</a:t>
            </a:r>
            <a:r>
              <a:rPr dirty="0"/>
              <a:t> </a:t>
            </a:r>
            <a:r>
              <a:rPr dirty="0" err="1"/>
              <a:t>أن</a:t>
            </a:r>
            <a:r>
              <a:rPr dirty="0"/>
              <a:t> </a:t>
            </a:r>
            <a:r>
              <a:rPr dirty="0" err="1"/>
              <a:t>يطلع</a:t>
            </a:r>
            <a:r>
              <a:rPr dirty="0"/>
              <a:t> </a:t>
            </a:r>
            <a:r>
              <a:rPr dirty="0" err="1"/>
              <a:t>على</a:t>
            </a:r>
            <a:r>
              <a:rPr dirty="0"/>
              <a:t> </a:t>
            </a:r>
            <a:r>
              <a:rPr dirty="0" err="1"/>
              <a:t>صورة</a:t>
            </a:r>
            <a:r>
              <a:rPr dirty="0"/>
              <a:t> </a:t>
            </a:r>
            <a:r>
              <a:rPr dirty="0" err="1"/>
              <a:t>حقيقية</a:t>
            </a:r>
            <a:r>
              <a:rPr dirty="0"/>
              <a:t> </a:t>
            </a:r>
            <a:r>
              <a:rPr dirty="0" err="1"/>
              <a:t>لتصميم</a:t>
            </a:r>
            <a:r>
              <a:rPr dirty="0"/>
              <a:t> </a:t>
            </a:r>
            <a:r>
              <a:rPr dirty="0" err="1"/>
              <a:t>الموقع</a:t>
            </a:r>
            <a:r>
              <a:rPr dirty="0"/>
              <a:t>.</a:t>
            </a:r>
          </a:p>
        </p:txBody>
      </p:sp>
      <p:sp>
        <p:nvSpPr>
          <p:cNvPr id="318" name="نظرة عامة"/>
          <p:cNvSpPr txBox="1">
            <a:spLocks noGrp="1"/>
          </p:cNvSpPr>
          <p:nvPr>
            <p:ph type="title"/>
          </p:nvPr>
        </p:nvSpPr>
        <p:spPr>
          <a:prstGeom prst="rect">
            <a:avLst/>
          </a:prstGeom>
        </p:spPr>
        <p:txBody>
          <a:bodyPr/>
          <a:lstStyle>
            <a:lvl1pPr rtl="1">
              <a:defRPr>
                <a:latin typeface="itf Huwiya Arabic Bold"/>
                <a:ea typeface="itf Huwiya Arabic Bold"/>
                <a:cs typeface="itf Huwiya Arabic Bold"/>
                <a:sym typeface="itf Huwiya Arabic Bold"/>
              </a:defRPr>
            </a:lvl1pPr>
          </a:lstStyle>
          <a:p>
            <a:r>
              <a:t>نظرة عامة</a:t>
            </a:r>
          </a:p>
        </p:txBody>
      </p:sp>
      <p:sp>
        <p:nvSpPr>
          <p:cNvPr id="319" name="Text"/>
          <p:cNvSpPr txBox="1"/>
          <p:nvPr/>
        </p:nvSpPr>
        <p:spPr>
          <a:xfrm>
            <a:off x="1649651" y="12500436"/>
            <a:ext cx="277131"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300">
                <a:solidFill>
                  <a:srgbClr val="FFFFFF"/>
                </a:solidFill>
              </a:defRPr>
            </a:lvl1pPr>
          </a:lstStyle>
          <a:p>
            <a:fld id="{86CB4B4D-7CA3-9044-876B-883B54F8677D}" type="slidenum">
              <a:rPr/>
              <a:t>13</a:t>
            </a:fld>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عنوان رئيسي"/>
          <p:cNvSpPr txBox="1"/>
          <p:nvPr/>
        </p:nvSpPr>
        <p:spPr>
          <a:xfrm>
            <a:off x="10798127" y="4156985"/>
            <a:ext cx="403604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رئيسي</a:t>
            </a:r>
          </a:p>
        </p:txBody>
      </p:sp>
      <p:sp>
        <p:nvSpPr>
          <p:cNvPr id="322" name="Line"/>
          <p:cNvSpPr/>
          <p:nvPr/>
        </p:nvSpPr>
        <p:spPr>
          <a:xfrm>
            <a:off x="3787416" y="4743469"/>
            <a:ext cx="11040922" cy="1"/>
          </a:xfrm>
          <a:prstGeom prst="line">
            <a:avLst/>
          </a:prstGeom>
          <a:ln w="6350">
            <a:solidFill>
              <a:srgbClr val="4D4D4D"/>
            </a:solidFill>
            <a:miter lim="400000"/>
          </a:ln>
        </p:spPr>
        <p:txBody>
          <a:bodyPr lIns="50800" tIns="50800" rIns="50800" bIns="50800" anchor="ctr"/>
          <a:lstStyle/>
          <a:p>
            <a:pPr>
              <a:spcBef>
                <a:spcPts val="4500"/>
              </a:spcBef>
            </a:pPr>
            <a:endParaRPr/>
          </a:p>
        </p:txBody>
      </p:sp>
      <p:sp>
        <p:nvSpPr>
          <p:cNvPr id="323" name="01"/>
          <p:cNvSpPr txBox="1"/>
          <p:nvPr/>
        </p:nvSpPr>
        <p:spPr>
          <a:xfrm>
            <a:off x="3774733" y="4156985"/>
            <a:ext cx="61775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01</a:t>
            </a:r>
          </a:p>
        </p:txBody>
      </p:sp>
      <p:sp>
        <p:nvSpPr>
          <p:cNvPr id="324" name="عنوان فرعي"/>
          <p:cNvSpPr txBox="1"/>
          <p:nvPr/>
        </p:nvSpPr>
        <p:spPr>
          <a:xfrm>
            <a:off x="10955778" y="5000969"/>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25" name="عنوان فرعي"/>
          <p:cNvSpPr txBox="1"/>
          <p:nvPr/>
        </p:nvSpPr>
        <p:spPr>
          <a:xfrm>
            <a:off x="10955778" y="5447438"/>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26" name="04"/>
          <p:cNvSpPr txBox="1"/>
          <p:nvPr/>
        </p:nvSpPr>
        <p:spPr>
          <a:xfrm>
            <a:off x="3774734" y="5000969"/>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04</a:t>
            </a:r>
          </a:p>
        </p:txBody>
      </p:sp>
      <p:sp>
        <p:nvSpPr>
          <p:cNvPr id="327" name="05"/>
          <p:cNvSpPr txBox="1"/>
          <p:nvPr/>
        </p:nvSpPr>
        <p:spPr>
          <a:xfrm>
            <a:off x="3774734" y="5447438"/>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05</a:t>
            </a:r>
          </a:p>
        </p:txBody>
      </p:sp>
      <p:sp>
        <p:nvSpPr>
          <p:cNvPr id="328" name="عنوان رئيسي"/>
          <p:cNvSpPr txBox="1"/>
          <p:nvPr/>
        </p:nvSpPr>
        <p:spPr>
          <a:xfrm>
            <a:off x="10798127" y="6139959"/>
            <a:ext cx="403604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رئيسي</a:t>
            </a:r>
          </a:p>
        </p:txBody>
      </p:sp>
      <p:sp>
        <p:nvSpPr>
          <p:cNvPr id="329" name="Line"/>
          <p:cNvSpPr/>
          <p:nvPr/>
        </p:nvSpPr>
        <p:spPr>
          <a:xfrm>
            <a:off x="3787416" y="6726443"/>
            <a:ext cx="11040922" cy="1"/>
          </a:xfrm>
          <a:prstGeom prst="line">
            <a:avLst/>
          </a:prstGeom>
          <a:ln w="6350">
            <a:solidFill>
              <a:srgbClr val="4D4D4D"/>
            </a:solidFill>
            <a:miter lim="400000"/>
          </a:ln>
        </p:spPr>
        <p:txBody>
          <a:bodyPr lIns="50800" tIns="50800" rIns="50800" bIns="50800" anchor="ctr"/>
          <a:lstStyle/>
          <a:p>
            <a:pPr>
              <a:spcBef>
                <a:spcPts val="4500"/>
              </a:spcBef>
            </a:pPr>
            <a:endParaRPr/>
          </a:p>
        </p:txBody>
      </p:sp>
      <p:sp>
        <p:nvSpPr>
          <p:cNvPr id="330" name="07"/>
          <p:cNvSpPr txBox="1"/>
          <p:nvPr/>
        </p:nvSpPr>
        <p:spPr>
          <a:xfrm>
            <a:off x="3774733" y="6139959"/>
            <a:ext cx="61775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07</a:t>
            </a:r>
          </a:p>
        </p:txBody>
      </p:sp>
      <p:sp>
        <p:nvSpPr>
          <p:cNvPr id="331" name="عنوان فرعي"/>
          <p:cNvSpPr txBox="1"/>
          <p:nvPr/>
        </p:nvSpPr>
        <p:spPr>
          <a:xfrm>
            <a:off x="10955778" y="6983943"/>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32" name="عنوان فرعي"/>
          <p:cNvSpPr txBox="1"/>
          <p:nvPr/>
        </p:nvSpPr>
        <p:spPr>
          <a:xfrm>
            <a:off x="10955778" y="7430411"/>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33" name="08"/>
          <p:cNvSpPr txBox="1"/>
          <p:nvPr/>
        </p:nvSpPr>
        <p:spPr>
          <a:xfrm>
            <a:off x="3774734" y="6983943"/>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08</a:t>
            </a:r>
          </a:p>
        </p:txBody>
      </p:sp>
      <p:sp>
        <p:nvSpPr>
          <p:cNvPr id="334" name="10"/>
          <p:cNvSpPr txBox="1"/>
          <p:nvPr/>
        </p:nvSpPr>
        <p:spPr>
          <a:xfrm>
            <a:off x="3723934" y="7430411"/>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10</a:t>
            </a:r>
          </a:p>
        </p:txBody>
      </p:sp>
      <p:sp>
        <p:nvSpPr>
          <p:cNvPr id="335" name="عنوان رئيسي"/>
          <p:cNvSpPr txBox="1"/>
          <p:nvPr/>
        </p:nvSpPr>
        <p:spPr>
          <a:xfrm>
            <a:off x="10798127" y="8122933"/>
            <a:ext cx="403604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رئيسي</a:t>
            </a:r>
          </a:p>
        </p:txBody>
      </p:sp>
      <p:sp>
        <p:nvSpPr>
          <p:cNvPr id="336" name="Line"/>
          <p:cNvSpPr/>
          <p:nvPr/>
        </p:nvSpPr>
        <p:spPr>
          <a:xfrm>
            <a:off x="3787416" y="8709417"/>
            <a:ext cx="11040922" cy="1"/>
          </a:xfrm>
          <a:prstGeom prst="line">
            <a:avLst/>
          </a:prstGeom>
          <a:ln w="6350">
            <a:solidFill>
              <a:srgbClr val="4D4D4D"/>
            </a:solidFill>
            <a:miter lim="400000"/>
          </a:ln>
        </p:spPr>
        <p:txBody>
          <a:bodyPr lIns="50800" tIns="50800" rIns="50800" bIns="50800" anchor="ctr"/>
          <a:lstStyle/>
          <a:p>
            <a:pPr>
              <a:spcBef>
                <a:spcPts val="4500"/>
              </a:spcBef>
            </a:pPr>
            <a:endParaRPr/>
          </a:p>
        </p:txBody>
      </p:sp>
      <p:sp>
        <p:nvSpPr>
          <p:cNvPr id="337" name="12"/>
          <p:cNvSpPr txBox="1"/>
          <p:nvPr/>
        </p:nvSpPr>
        <p:spPr>
          <a:xfrm>
            <a:off x="3774733" y="8122933"/>
            <a:ext cx="61775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12</a:t>
            </a:r>
          </a:p>
        </p:txBody>
      </p:sp>
      <p:sp>
        <p:nvSpPr>
          <p:cNvPr id="338" name="عنوان فرعي"/>
          <p:cNvSpPr txBox="1"/>
          <p:nvPr/>
        </p:nvSpPr>
        <p:spPr>
          <a:xfrm>
            <a:off x="10955778" y="8966917"/>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39" name="عنوان فرعي"/>
          <p:cNvSpPr txBox="1"/>
          <p:nvPr/>
        </p:nvSpPr>
        <p:spPr>
          <a:xfrm>
            <a:off x="10955778" y="9413385"/>
            <a:ext cx="3873144"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800">
                <a:solidFill>
                  <a:srgbClr val="231F20"/>
                </a:solidFill>
              </a:defRPr>
            </a:lvl1pPr>
          </a:lstStyle>
          <a:p>
            <a:r>
              <a:t>عنوان فرعي</a:t>
            </a:r>
          </a:p>
        </p:txBody>
      </p:sp>
      <p:sp>
        <p:nvSpPr>
          <p:cNvPr id="340" name="14"/>
          <p:cNvSpPr txBox="1"/>
          <p:nvPr/>
        </p:nvSpPr>
        <p:spPr>
          <a:xfrm>
            <a:off x="3774734" y="8966917"/>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14</a:t>
            </a:r>
          </a:p>
        </p:txBody>
      </p:sp>
      <p:sp>
        <p:nvSpPr>
          <p:cNvPr id="341" name="16"/>
          <p:cNvSpPr txBox="1"/>
          <p:nvPr/>
        </p:nvSpPr>
        <p:spPr>
          <a:xfrm>
            <a:off x="3774734" y="9413385"/>
            <a:ext cx="49963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a:spcBef>
                <a:spcPts val="4500"/>
              </a:spcBef>
              <a:defRPr sz="1800">
                <a:solidFill>
                  <a:srgbClr val="231F20"/>
                </a:solidFill>
              </a:defRPr>
            </a:lvl1pPr>
          </a:lstStyle>
          <a:p>
            <a:r>
              <a:t>16</a:t>
            </a:r>
          </a:p>
        </p:txBody>
      </p:sp>
      <p:sp>
        <p:nvSpPr>
          <p:cNvPr id="342"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43"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44"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45" name="الفهرس"/>
          <p:cNvSpPr txBox="1">
            <a:spLocks noGrp="1"/>
          </p:cNvSpPr>
          <p:nvPr>
            <p:ph type="title"/>
          </p:nvPr>
        </p:nvSpPr>
        <p:spPr>
          <a:prstGeom prst="rect">
            <a:avLst/>
          </a:prstGeom>
        </p:spPr>
        <p:txBody>
          <a:bodyPr/>
          <a:lstStyle/>
          <a:p>
            <a:r>
              <a:t>الفهرس</a:t>
            </a:r>
          </a:p>
        </p:txBody>
      </p:sp>
      <p:sp>
        <p:nvSpPr>
          <p:cNvPr id="346" name="Slide Number"/>
          <p:cNvSpPr txBox="1">
            <a:spLocks noGrp="1"/>
          </p:cNvSpPr>
          <p:nvPr>
            <p:ph type="sldNum" sz="quarter" idx="2"/>
          </p:nvPr>
        </p:nvSpPr>
        <p:spPr>
          <a:xfrm>
            <a:off x="1649651" y="12500436"/>
            <a:ext cx="273210"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14</a:t>
            </a:fld>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نظرة عامة عن الشركة"/>
          <p:cNvSpPr txBox="1">
            <a:spLocks noGrp="1"/>
          </p:cNvSpPr>
          <p:nvPr>
            <p:ph type="title"/>
          </p:nvPr>
        </p:nvSpPr>
        <p:spPr>
          <a:prstGeom prst="rect">
            <a:avLst/>
          </a:prstGeom>
        </p:spPr>
        <p:txBody>
          <a:bodyPr/>
          <a:lstStyle/>
          <a:p>
            <a:r>
              <a:t>نظرة عامة عن الشركة</a:t>
            </a:r>
          </a:p>
        </p:txBody>
      </p:sp>
      <p:sp>
        <p:nvSpPr>
          <p:cNvPr id="349" name="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
          <p:cNvSpPr txBox="1"/>
          <p:nvPr/>
        </p:nvSpPr>
        <p:spPr>
          <a:xfrm>
            <a:off x="17996729" y="4988559"/>
            <a:ext cx="5430867" cy="2296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lnSpc>
                <a:spcPct val="110000"/>
              </a:lnSpc>
              <a:spcBef>
                <a:spcPts val="6800"/>
              </a:spcBef>
              <a:defRPr sz="2300"/>
            </a:lvl1pPr>
          </a:lstStyle>
          <a:p>
            <a:pPr>
              <a:lnSpc>
                <a:spcPct val="120000"/>
              </a:lnSpc>
            </a:pPr>
            <a:r>
              <a:t>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a:t>
            </a:r>
          </a:p>
        </p:txBody>
      </p:sp>
      <p:sp>
        <p:nvSpPr>
          <p:cNvPr id="350" name="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 الذى يتحدث عنه التصميم فيظهر بشكل لا يليق."/>
          <p:cNvSpPr txBox="1"/>
          <p:nvPr/>
        </p:nvSpPr>
        <p:spPr>
          <a:xfrm>
            <a:off x="979549" y="4988559"/>
            <a:ext cx="5734076" cy="2296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lnSpc>
                <a:spcPct val="110000"/>
              </a:lnSpc>
              <a:spcBef>
                <a:spcPts val="6800"/>
              </a:spcBef>
              <a:defRPr sz="2300"/>
            </a:lvl1pPr>
          </a:lstStyle>
          <a:p>
            <a:pPr>
              <a:lnSpc>
                <a:spcPct val="120000"/>
              </a:lnSpc>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 الذى يتحدث عنه التصميم فيظهر بشكل لا يليق.</a:t>
            </a:r>
          </a:p>
        </p:txBody>
      </p:sp>
      <p:sp>
        <p:nvSpPr>
          <p:cNvPr id="351" name="إذا كنت تحتاج إلى عدد أكبر من الفقرات يتيح لك مولد النص العربى زيادة عدد الفقرات كما تريد، النص لن يبدو مقسما ولا يحوي أخطاء لغوية، مولد النص العربى مفيد لمصممي المواقع على وجه الخصوص، حيث يحتاج العميل فى كثير من الأحيان أن يطلع على صورة حقيقية لتصميم ال"/>
          <p:cNvSpPr txBox="1"/>
          <p:nvPr/>
        </p:nvSpPr>
        <p:spPr>
          <a:xfrm>
            <a:off x="9588943" y="4988559"/>
            <a:ext cx="5532467" cy="2743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lnSpc>
                <a:spcPct val="110000"/>
              </a:lnSpc>
              <a:spcBef>
                <a:spcPts val="6800"/>
              </a:spcBef>
              <a:defRPr sz="2300"/>
            </a:lvl1pPr>
          </a:lstStyle>
          <a:p>
            <a:pPr>
              <a:lnSpc>
                <a:spcPct val="120000"/>
              </a:lnSpc>
            </a:pPr>
            <a:r>
              <a:rPr dirty="0" err="1"/>
              <a:t>إذا</a:t>
            </a:r>
            <a:r>
              <a:rPr dirty="0"/>
              <a:t> </a:t>
            </a:r>
            <a:r>
              <a:rPr dirty="0" err="1"/>
              <a:t>كنت</a:t>
            </a:r>
            <a:r>
              <a:rPr dirty="0"/>
              <a:t> </a:t>
            </a:r>
            <a:r>
              <a:rPr dirty="0" err="1"/>
              <a:t>تحتاج</a:t>
            </a:r>
            <a:r>
              <a:rPr dirty="0"/>
              <a:t> </a:t>
            </a:r>
            <a:r>
              <a:rPr dirty="0" err="1"/>
              <a:t>إلى</a:t>
            </a:r>
            <a:r>
              <a:rPr dirty="0"/>
              <a:t> </a:t>
            </a:r>
            <a:r>
              <a:rPr dirty="0" err="1"/>
              <a:t>عدد</a:t>
            </a:r>
            <a:r>
              <a:rPr dirty="0"/>
              <a:t> </a:t>
            </a:r>
            <a:r>
              <a:rPr dirty="0" err="1"/>
              <a:t>أكبر</a:t>
            </a:r>
            <a:r>
              <a:rPr dirty="0"/>
              <a:t> </a:t>
            </a:r>
            <a:r>
              <a:rPr dirty="0" err="1"/>
              <a:t>من</a:t>
            </a:r>
            <a:r>
              <a:rPr dirty="0"/>
              <a:t> </a:t>
            </a:r>
            <a:r>
              <a:rPr dirty="0" err="1"/>
              <a:t>الفقرات</a:t>
            </a:r>
            <a:r>
              <a:rPr dirty="0"/>
              <a:t> </a:t>
            </a:r>
            <a:r>
              <a:rPr dirty="0" err="1"/>
              <a:t>يتيح</a:t>
            </a:r>
            <a:r>
              <a:rPr dirty="0"/>
              <a:t> </a:t>
            </a:r>
            <a:r>
              <a:rPr dirty="0" err="1"/>
              <a:t>لك</a:t>
            </a:r>
            <a:r>
              <a:rPr dirty="0"/>
              <a:t> </a:t>
            </a:r>
            <a:r>
              <a:rPr dirty="0" err="1"/>
              <a:t>مولد</a:t>
            </a:r>
            <a:r>
              <a:rPr dirty="0"/>
              <a:t> </a:t>
            </a:r>
            <a:r>
              <a:rPr dirty="0" err="1"/>
              <a:t>النص</a:t>
            </a:r>
            <a:r>
              <a:rPr dirty="0"/>
              <a:t> </a:t>
            </a:r>
            <a:r>
              <a:rPr dirty="0" err="1"/>
              <a:t>العربى</a:t>
            </a:r>
            <a:r>
              <a:rPr dirty="0"/>
              <a:t> </a:t>
            </a:r>
            <a:r>
              <a:rPr dirty="0" err="1"/>
              <a:t>زيادة</a:t>
            </a:r>
            <a:r>
              <a:rPr dirty="0"/>
              <a:t> </a:t>
            </a:r>
            <a:r>
              <a:rPr dirty="0" err="1"/>
              <a:t>عدد</a:t>
            </a:r>
            <a:r>
              <a:rPr dirty="0"/>
              <a:t> </a:t>
            </a:r>
            <a:r>
              <a:rPr dirty="0" err="1"/>
              <a:t>الفقرات</a:t>
            </a:r>
            <a:r>
              <a:rPr dirty="0"/>
              <a:t> </a:t>
            </a:r>
            <a:r>
              <a:rPr dirty="0" err="1"/>
              <a:t>كما</a:t>
            </a:r>
            <a:r>
              <a:rPr dirty="0"/>
              <a:t> </a:t>
            </a:r>
            <a:r>
              <a:rPr dirty="0" err="1"/>
              <a:t>تريد</a:t>
            </a:r>
            <a:r>
              <a:rPr dirty="0"/>
              <a:t>، </a:t>
            </a:r>
            <a:r>
              <a:rPr dirty="0" err="1"/>
              <a:t>النص</a:t>
            </a:r>
            <a:r>
              <a:rPr dirty="0"/>
              <a:t> </a:t>
            </a:r>
            <a:r>
              <a:rPr dirty="0" err="1"/>
              <a:t>لن</a:t>
            </a:r>
            <a:r>
              <a:rPr dirty="0"/>
              <a:t> </a:t>
            </a:r>
            <a:r>
              <a:rPr dirty="0" err="1"/>
              <a:t>يبدو</a:t>
            </a:r>
            <a:r>
              <a:rPr dirty="0"/>
              <a:t> </a:t>
            </a:r>
            <a:r>
              <a:rPr dirty="0" err="1"/>
              <a:t>مقسما</a:t>
            </a:r>
            <a:r>
              <a:rPr dirty="0"/>
              <a:t> </a:t>
            </a:r>
            <a:r>
              <a:rPr dirty="0" err="1"/>
              <a:t>ولا</a:t>
            </a:r>
            <a:r>
              <a:rPr dirty="0"/>
              <a:t> </a:t>
            </a:r>
            <a:r>
              <a:rPr dirty="0" err="1"/>
              <a:t>يحوي</a:t>
            </a:r>
            <a:r>
              <a:rPr dirty="0"/>
              <a:t> </a:t>
            </a:r>
            <a:r>
              <a:rPr dirty="0" err="1"/>
              <a:t>أخطاء</a:t>
            </a:r>
            <a:r>
              <a:rPr dirty="0"/>
              <a:t> </a:t>
            </a:r>
            <a:r>
              <a:rPr dirty="0" err="1"/>
              <a:t>لغوية</a:t>
            </a:r>
            <a:r>
              <a:rPr dirty="0"/>
              <a:t>، </a:t>
            </a:r>
            <a:r>
              <a:rPr dirty="0" err="1"/>
              <a:t>مولد</a:t>
            </a:r>
            <a:r>
              <a:rPr dirty="0"/>
              <a:t> </a:t>
            </a:r>
            <a:r>
              <a:rPr dirty="0" err="1"/>
              <a:t>النص</a:t>
            </a:r>
            <a:r>
              <a:rPr dirty="0"/>
              <a:t> </a:t>
            </a:r>
            <a:r>
              <a:rPr dirty="0" err="1"/>
              <a:t>العربى</a:t>
            </a:r>
            <a:r>
              <a:rPr dirty="0"/>
              <a:t> </a:t>
            </a:r>
            <a:r>
              <a:rPr dirty="0" err="1"/>
              <a:t>مفيد</a:t>
            </a:r>
            <a:r>
              <a:rPr dirty="0"/>
              <a:t> </a:t>
            </a:r>
            <a:r>
              <a:rPr dirty="0" err="1"/>
              <a:t>لمصممي</a:t>
            </a:r>
            <a:r>
              <a:rPr dirty="0"/>
              <a:t> </a:t>
            </a:r>
            <a:r>
              <a:rPr dirty="0" err="1"/>
              <a:t>المواقع</a:t>
            </a:r>
            <a:r>
              <a:rPr dirty="0"/>
              <a:t> </a:t>
            </a:r>
            <a:r>
              <a:rPr dirty="0" err="1"/>
              <a:t>على</a:t>
            </a:r>
            <a:r>
              <a:rPr dirty="0"/>
              <a:t> </a:t>
            </a:r>
            <a:r>
              <a:rPr dirty="0" err="1"/>
              <a:t>وجه</a:t>
            </a:r>
            <a:r>
              <a:rPr dirty="0"/>
              <a:t> </a:t>
            </a:r>
            <a:r>
              <a:rPr dirty="0" err="1"/>
              <a:t>الخصوص</a:t>
            </a:r>
            <a:r>
              <a:rPr dirty="0"/>
              <a:t>، </a:t>
            </a:r>
            <a:r>
              <a:rPr dirty="0" err="1"/>
              <a:t>حيث</a:t>
            </a:r>
            <a:r>
              <a:rPr dirty="0"/>
              <a:t> </a:t>
            </a:r>
            <a:r>
              <a:rPr dirty="0" err="1"/>
              <a:t>يحتاج</a:t>
            </a:r>
            <a:r>
              <a:rPr dirty="0"/>
              <a:t> </a:t>
            </a:r>
            <a:r>
              <a:rPr dirty="0" err="1"/>
              <a:t>العميل</a:t>
            </a:r>
            <a:r>
              <a:rPr dirty="0"/>
              <a:t> </a:t>
            </a:r>
            <a:r>
              <a:rPr dirty="0" err="1"/>
              <a:t>فى</a:t>
            </a:r>
            <a:r>
              <a:rPr dirty="0"/>
              <a:t> </a:t>
            </a:r>
            <a:r>
              <a:rPr dirty="0" err="1"/>
              <a:t>كثير</a:t>
            </a:r>
            <a:r>
              <a:rPr dirty="0"/>
              <a:t> </a:t>
            </a:r>
            <a:r>
              <a:rPr dirty="0" err="1"/>
              <a:t>من</a:t>
            </a:r>
            <a:r>
              <a:rPr dirty="0"/>
              <a:t> </a:t>
            </a:r>
            <a:r>
              <a:rPr dirty="0" err="1"/>
              <a:t>الأحيان</a:t>
            </a:r>
            <a:r>
              <a:rPr dirty="0"/>
              <a:t> </a:t>
            </a:r>
            <a:r>
              <a:rPr dirty="0" err="1"/>
              <a:t>أن</a:t>
            </a:r>
            <a:r>
              <a:rPr dirty="0"/>
              <a:t> </a:t>
            </a:r>
            <a:r>
              <a:rPr dirty="0" err="1"/>
              <a:t>يطلع</a:t>
            </a:r>
            <a:r>
              <a:rPr dirty="0"/>
              <a:t> </a:t>
            </a:r>
            <a:r>
              <a:rPr dirty="0" err="1"/>
              <a:t>على</a:t>
            </a:r>
            <a:r>
              <a:rPr dirty="0"/>
              <a:t> </a:t>
            </a:r>
            <a:r>
              <a:rPr dirty="0" err="1"/>
              <a:t>صورة</a:t>
            </a:r>
            <a:r>
              <a:rPr dirty="0"/>
              <a:t> </a:t>
            </a:r>
            <a:r>
              <a:rPr dirty="0" err="1"/>
              <a:t>حقيقية</a:t>
            </a:r>
            <a:r>
              <a:rPr dirty="0"/>
              <a:t> </a:t>
            </a:r>
            <a:r>
              <a:rPr dirty="0" err="1"/>
              <a:t>لتصميم</a:t>
            </a:r>
            <a:r>
              <a:rPr dirty="0"/>
              <a:t> </a:t>
            </a:r>
            <a:r>
              <a:rPr dirty="0" err="1"/>
              <a:t>الموقع</a:t>
            </a:r>
            <a:r>
              <a:rPr dirty="0"/>
              <a:t>.</a:t>
            </a:r>
          </a:p>
        </p:txBody>
      </p:sp>
      <p:sp>
        <p:nvSpPr>
          <p:cNvPr id="352"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53"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54"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55" name="Slide Number"/>
          <p:cNvSpPr txBox="1">
            <a:spLocks noGrp="1"/>
          </p:cNvSpPr>
          <p:nvPr>
            <p:ph type="sldNum" sz="quarter" idx="2"/>
          </p:nvPr>
        </p:nvSpPr>
        <p:spPr>
          <a:xfrm>
            <a:off x="1649651" y="12500436"/>
            <a:ext cx="273623"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15</a:t>
            </a:fld>
            <a:endParaRP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تعاون بالفطرة…"/>
          <p:cNvSpPr txBox="1"/>
          <p:nvPr/>
        </p:nvSpPr>
        <p:spPr>
          <a:xfrm>
            <a:off x="10491603" y="4835735"/>
            <a:ext cx="10033329" cy="416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a:lnSpc>
                <a:spcPct val="110000"/>
              </a:lnSpc>
              <a:defRPr sz="7200">
                <a:solidFill>
                  <a:srgbClr val="26035D"/>
                </a:solidFill>
              </a:defRPr>
            </a:pPr>
            <a:r>
              <a:t>تعاون </a:t>
            </a:r>
            <a:r>
              <a:rPr>
                <a:solidFill>
                  <a:srgbClr val="9ACAEA"/>
                </a:solidFill>
              </a:rPr>
              <a:t>بالفطرة</a:t>
            </a:r>
          </a:p>
          <a:p>
            <a:pPr algn="r">
              <a:lnSpc>
                <a:spcPct val="110000"/>
              </a:lnSpc>
              <a:defRPr sz="7200">
                <a:solidFill>
                  <a:srgbClr val="26035D"/>
                </a:solidFill>
              </a:defRPr>
            </a:pPr>
            <a:r>
              <a:t>استراتيجية </a:t>
            </a:r>
            <a:r>
              <a:rPr>
                <a:solidFill>
                  <a:srgbClr val="9ACAEA"/>
                </a:solidFill>
              </a:rPr>
              <a:t>بالتصميم</a:t>
            </a:r>
          </a:p>
          <a:p>
            <a:pPr algn="r">
              <a:lnSpc>
                <a:spcPct val="110000"/>
              </a:lnSpc>
              <a:defRPr sz="7200">
                <a:solidFill>
                  <a:srgbClr val="26035D"/>
                </a:solidFill>
              </a:defRPr>
            </a:pPr>
            <a:r>
              <a:t>وقيمـة تُقاس </a:t>
            </a:r>
            <a:r>
              <a:rPr>
                <a:solidFill>
                  <a:srgbClr val="9ACAEA"/>
                </a:solidFill>
              </a:rPr>
              <a:t>بالتــأثير</a:t>
            </a:r>
          </a:p>
        </p:txBody>
      </p:sp>
      <p:sp>
        <p:nvSpPr>
          <p:cNvPr id="35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5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6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61" name="Slide Number"/>
          <p:cNvSpPr txBox="1">
            <a:spLocks noGrp="1"/>
          </p:cNvSpPr>
          <p:nvPr>
            <p:ph type="sldNum" sz="quarter" idx="2"/>
          </p:nvPr>
        </p:nvSpPr>
        <p:spPr>
          <a:xfrm>
            <a:off x="1649651" y="12500436"/>
            <a:ext cx="249477"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16</a:t>
            </a:fld>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العنوان الرئيسي للشريحة"/>
          <p:cNvSpPr txBox="1">
            <a:spLocks noGrp="1"/>
          </p:cNvSpPr>
          <p:nvPr>
            <p:ph type="title"/>
          </p:nvPr>
        </p:nvSpPr>
        <p:spPr>
          <a:prstGeom prst="rect">
            <a:avLst/>
          </a:prstGeom>
        </p:spPr>
        <p:txBody>
          <a:bodyPr/>
          <a:lstStyle/>
          <a:p>
            <a:r>
              <a:t>العنوان الرئيسي للشريحة</a:t>
            </a:r>
          </a:p>
        </p:txBody>
      </p:sp>
      <p:pic>
        <p:nvPicPr>
          <p:cNvPr id="364" name="Image" descr="Image"/>
          <p:cNvPicPr>
            <a:picLocks noChangeAspect="1"/>
          </p:cNvPicPr>
          <p:nvPr/>
        </p:nvPicPr>
        <p:blipFill>
          <a:blip r:embed="rId2">
            <a:alphaModFix amt="70128"/>
          </a:blip>
          <a:srcRect l="72828"/>
          <a:stretch>
            <a:fillRect/>
          </a:stretch>
        </p:blipFill>
        <p:spPr>
          <a:xfrm>
            <a:off x="-9200" y="-42069"/>
            <a:ext cx="6666182" cy="13800318"/>
          </a:xfrm>
          <a:prstGeom prst="rect">
            <a:avLst/>
          </a:prstGeom>
          <a:ln w="12700">
            <a:miter lim="400000"/>
          </a:ln>
        </p:spPr>
      </p:pic>
      <p:sp>
        <p:nvSpPr>
          <p:cNvPr id="365" name="99%"/>
          <p:cNvSpPr txBox="1"/>
          <p:nvPr/>
        </p:nvSpPr>
        <p:spPr>
          <a:xfrm>
            <a:off x="15359062" y="5012684"/>
            <a:ext cx="5403417" cy="223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12000">
                <a:solidFill>
                  <a:srgbClr val="9ACAEA"/>
                </a:solidFill>
              </a:defRPr>
            </a:lvl1pPr>
          </a:lstStyle>
          <a:p>
            <a:r>
              <a:t>99%</a:t>
            </a:r>
          </a:p>
        </p:txBody>
      </p:sp>
      <p:sp>
        <p:nvSpPr>
          <p:cNvPr id="366" name="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
          <p:cNvSpPr txBox="1"/>
          <p:nvPr/>
        </p:nvSpPr>
        <p:spPr>
          <a:xfrm>
            <a:off x="12564672" y="7032248"/>
            <a:ext cx="8191586" cy="10664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r" rtl="1">
              <a:lnSpc>
                <a:spcPct val="110000"/>
              </a:lnSpc>
              <a:spcBef>
                <a:spcPts val="700"/>
              </a:spcBef>
              <a:defRPr sz="2100"/>
            </a:pPr>
            <a:r>
              <a:rPr dirty="0" err="1"/>
              <a:t>هذا</a:t>
            </a:r>
            <a:r>
              <a:rPr dirty="0"/>
              <a:t> </a:t>
            </a:r>
            <a:r>
              <a:rPr dirty="0" err="1"/>
              <a:t>النص</a:t>
            </a:r>
            <a:r>
              <a:rPr dirty="0"/>
              <a:t> </a:t>
            </a:r>
            <a:r>
              <a:rPr dirty="0" err="1"/>
              <a:t>هو</a:t>
            </a:r>
            <a:r>
              <a:rPr dirty="0"/>
              <a:t> </a:t>
            </a:r>
            <a:r>
              <a:rPr dirty="0" err="1"/>
              <a:t>مثال</a:t>
            </a:r>
            <a:r>
              <a:rPr dirty="0"/>
              <a:t> </a:t>
            </a:r>
            <a:r>
              <a:rPr dirty="0" err="1"/>
              <a:t>لنص</a:t>
            </a:r>
            <a:r>
              <a:rPr dirty="0"/>
              <a:t> </a:t>
            </a:r>
            <a:r>
              <a:rPr dirty="0" err="1"/>
              <a:t>يمكن</a:t>
            </a:r>
            <a:r>
              <a:rPr dirty="0"/>
              <a:t> </a:t>
            </a:r>
            <a:r>
              <a:rPr dirty="0" err="1"/>
              <a:t>أن</a:t>
            </a:r>
            <a:r>
              <a:rPr dirty="0"/>
              <a:t> </a:t>
            </a:r>
            <a:r>
              <a:rPr dirty="0" err="1"/>
              <a:t>يستبدل</a:t>
            </a:r>
            <a:r>
              <a:rPr dirty="0"/>
              <a:t> </a:t>
            </a:r>
            <a:r>
              <a:rPr dirty="0" err="1"/>
              <a:t>في</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r>
              <a:rPr dirty="0"/>
              <a:t>، </a:t>
            </a:r>
            <a:r>
              <a:rPr dirty="0" err="1"/>
              <a:t>حيث</a:t>
            </a:r>
            <a:r>
              <a:rPr dirty="0"/>
              <a:t> </a:t>
            </a:r>
            <a:r>
              <a:rPr dirty="0" err="1"/>
              <a:t>يمكنك</a:t>
            </a:r>
            <a:r>
              <a:rPr dirty="0"/>
              <a:t> </a:t>
            </a:r>
            <a:r>
              <a:rPr dirty="0" err="1"/>
              <a:t>أن</a:t>
            </a:r>
            <a:r>
              <a:rPr dirty="0"/>
              <a:t> </a:t>
            </a:r>
            <a:r>
              <a:rPr dirty="0" err="1"/>
              <a:t>تولد</a:t>
            </a:r>
            <a:r>
              <a:rPr dirty="0"/>
              <a:t> </a:t>
            </a:r>
            <a:r>
              <a:rPr dirty="0" err="1"/>
              <a:t>مثل</a:t>
            </a:r>
            <a:r>
              <a:rPr dirty="0"/>
              <a:t> </a:t>
            </a:r>
            <a:r>
              <a:rPr dirty="0" err="1"/>
              <a:t>هذا</a:t>
            </a:r>
            <a:r>
              <a:rPr dirty="0"/>
              <a:t> </a:t>
            </a:r>
            <a:r>
              <a:rPr dirty="0" err="1"/>
              <a:t>النص</a:t>
            </a:r>
            <a:r>
              <a:rPr dirty="0"/>
              <a:t> </a:t>
            </a:r>
            <a:r>
              <a:rPr dirty="0" err="1"/>
              <a:t>أو</a:t>
            </a:r>
            <a:r>
              <a:rPr dirty="0"/>
              <a:t> </a:t>
            </a:r>
            <a:r>
              <a:rPr dirty="0" err="1"/>
              <a:t>العديد</a:t>
            </a:r>
            <a:r>
              <a:rPr dirty="0"/>
              <a:t> </a:t>
            </a:r>
            <a:r>
              <a:rPr dirty="0" err="1"/>
              <a:t>من</a:t>
            </a:r>
            <a:r>
              <a:rPr dirty="0"/>
              <a:t> </a:t>
            </a:r>
            <a:r>
              <a:rPr dirty="0" err="1"/>
              <a:t>النصوص</a:t>
            </a:r>
            <a:r>
              <a:rPr dirty="0"/>
              <a:t> </a:t>
            </a:r>
            <a:r>
              <a:rPr dirty="0" err="1"/>
              <a:t>الأخرى</a:t>
            </a:r>
            <a:r>
              <a:rPr dirty="0"/>
              <a:t> </a:t>
            </a:r>
            <a:r>
              <a:rPr dirty="0" err="1"/>
              <a:t>إضافة</a:t>
            </a:r>
            <a:r>
              <a:rPr dirty="0"/>
              <a:t> </a:t>
            </a:r>
            <a:r>
              <a:rPr dirty="0" err="1"/>
              <a:t>إلى</a:t>
            </a:r>
            <a:r>
              <a:rPr dirty="0"/>
              <a:t> </a:t>
            </a:r>
            <a:r>
              <a:rPr dirty="0" err="1"/>
              <a:t>زيادة</a:t>
            </a:r>
            <a:r>
              <a:rPr dirty="0"/>
              <a:t> </a:t>
            </a:r>
            <a:r>
              <a:rPr dirty="0" err="1"/>
              <a:t>عدد</a:t>
            </a:r>
            <a:r>
              <a:rPr dirty="0"/>
              <a:t> </a:t>
            </a:r>
            <a:r>
              <a:rPr dirty="0" err="1"/>
              <a:t>الحروف</a:t>
            </a:r>
            <a:r>
              <a:rPr dirty="0"/>
              <a:t> </a:t>
            </a:r>
            <a:r>
              <a:rPr dirty="0" err="1"/>
              <a:t>التى</a:t>
            </a:r>
            <a:r>
              <a:rPr dirty="0"/>
              <a:t> </a:t>
            </a:r>
            <a:r>
              <a:rPr dirty="0" err="1"/>
              <a:t>يولدها</a:t>
            </a:r>
            <a:r>
              <a:rPr dirty="0"/>
              <a:t> </a:t>
            </a:r>
            <a:r>
              <a:rPr dirty="0" err="1"/>
              <a:t>التطبيق</a:t>
            </a:r>
            <a:r>
              <a:rPr dirty="0"/>
              <a:t>.</a:t>
            </a:r>
          </a:p>
        </p:txBody>
      </p:sp>
      <p:pic>
        <p:nvPicPr>
          <p:cNvPr id="367" name="fasel.png" descr="fasel.png"/>
          <p:cNvPicPr>
            <a:picLocks noChangeAspect="1"/>
          </p:cNvPicPr>
          <p:nvPr/>
        </p:nvPicPr>
        <p:blipFill>
          <a:blip r:embed="rId3">
            <a:alphaModFix amt="70128"/>
          </a:blip>
          <a:srcRect l="48805" r="24023"/>
          <a:stretch>
            <a:fillRect/>
          </a:stretch>
        </p:blipFill>
        <p:spPr>
          <a:xfrm flipH="1">
            <a:off x="-136200" y="-42069"/>
            <a:ext cx="6666183" cy="13800318"/>
          </a:xfrm>
          <a:prstGeom prst="rect">
            <a:avLst/>
          </a:prstGeom>
          <a:ln w="12700">
            <a:miter lim="400000"/>
          </a:ln>
        </p:spPr>
      </p:pic>
      <p:sp>
        <p:nvSpPr>
          <p:cNvPr id="36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6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7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71" name="Slide Number"/>
          <p:cNvSpPr txBox="1">
            <a:spLocks noGrp="1"/>
          </p:cNvSpPr>
          <p:nvPr>
            <p:ph type="sldNum" sz="quarter" idx="2"/>
          </p:nvPr>
        </p:nvSpPr>
        <p:spPr>
          <a:xfrm>
            <a:off x="1649651" y="12500436"/>
            <a:ext cx="27382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17</a:t>
            </a:fld>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 name="رؤيتنـــــا"/>
          <p:cNvSpPr txBox="1">
            <a:spLocks noGrp="1"/>
          </p:cNvSpPr>
          <p:nvPr>
            <p:ph type="title"/>
          </p:nvPr>
        </p:nvSpPr>
        <p:spPr>
          <a:prstGeom prst="rect">
            <a:avLst/>
          </a:prstGeom>
        </p:spPr>
        <p:txBody>
          <a:bodyPr/>
          <a:lstStyle/>
          <a:p>
            <a:r>
              <a:t>رؤيتنـــــا</a:t>
            </a:r>
          </a:p>
        </p:txBody>
      </p:sp>
      <p:sp>
        <p:nvSpPr>
          <p:cNvPr id="374" name="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
          <p:cNvSpPr txBox="1"/>
          <p:nvPr/>
        </p:nvSpPr>
        <p:spPr>
          <a:xfrm>
            <a:off x="14879736" y="4993030"/>
            <a:ext cx="5659240" cy="20313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20000"/>
              </a:lnSpc>
              <a:spcBef>
                <a:spcPts val="700"/>
              </a:spcBef>
              <a:defRPr sz="2200"/>
            </a:pPr>
            <a:r>
              <a:rPr dirty="0" err="1"/>
              <a:t>هذا</a:t>
            </a:r>
            <a:r>
              <a:rPr dirty="0"/>
              <a:t> </a:t>
            </a:r>
            <a:r>
              <a:rPr dirty="0" err="1"/>
              <a:t>النص</a:t>
            </a:r>
            <a:r>
              <a:rPr dirty="0"/>
              <a:t> </a:t>
            </a:r>
            <a:r>
              <a:rPr dirty="0" err="1"/>
              <a:t>هو</a:t>
            </a:r>
            <a:r>
              <a:rPr dirty="0"/>
              <a:t> </a:t>
            </a:r>
            <a:r>
              <a:rPr dirty="0" err="1"/>
              <a:t>مثال</a:t>
            </a:r>
            <a:r>
              <a:rPr dirty="0"/>
              <a:t> </a:t>
            </a:r>
            <a:r>
              <a:rPr dirty="0" err="1"/>
              <a:t>لنص</a:t>
            </a:r>
            <a:r>
              <a:rPr dirty="0"/>
              <a:t> </a:t>
            </a:r>
            <a:r>
              <a:rPr dirty="0" err="1"/>
              <a:t>يمكن</a:t>
            </a:r>
            <a:r>
              <a:rPr dirty="0"/>
              <a:t> </a:t>
            </a:r>
            <a:r>
              <a:rPr dirty="0" err="1"/>
              <a:t>أن</a:t>
            </a:r>
            <a:r>
              <a:rPr dirty="0"/>
              <a:t> </a:t>
            </a:r>
            <a:r>
              <a:rPr dirty="0" err="1"/>
              <a:t>يستبدل</a:t>
            </a:r>
            <a:r>
              <a:rPr dirty="0"/>
              <a:t> </a:t>
            </a:r>
            <a:r>
              <a:rPr dirty="0" err="1"/>
              <a:t>في</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r>
              <a:rPr dirty="0"/>
              <a:t>، </a:t>
            </a:r>
            <a:r>
              <a:rPr dirty="0" err="1"/>
              <a:t>حيث</a:t>
            </a:r>
            <a:r>
              <a:rPr dirty="0"/>
              <a:t> </a:t>
            </a:r>
            <a:r>
              <a:rPr dirty="0" err="1"/>
              <a:t>يمكنك</a:t>
            </a:r>
            <a:r>
              <a:rPr dirty="0"/>
              <a:t> </a:t>
            </a:r>
            <a:r>
              <a:rPr dirty="0" err="1"/>
              <a:t>أن</a:t>
            </a:r>
            <a:r>
              <a:rPr dirty="0"/>
              <a:t> </a:t>
            </a:r>
            <a:r>
              <a:rPr dirty="0" err="1"/>
              <a:t>تولد</a:t>
            </a:r>
            <a:r>
              <a:rPr dirty="0"/>
              <a:t> </a:t>
            </a:r>
            <a:r>
              <a:rPr dirty="0" err="1"/>
              <a:t>مثل</a:t>
            </a:r>
            <a:r>
              <a:rPr dirty="0"/>
              <a:t> </a:t>
            </a:r>
            <a:r>
              <a:rPr dirty="0" err="1"/>
              <a:t>هذا</a:t>
            </a:r>
            <a:r>
              <a:rPr dirty="0"/>
              <a:t> </a:t>
            </a:r>
            <a:r>
              <a:rPr dirty="0" err="1"/>
              <a:t>النص</a:t>
            </a:r>
            <a:r>
              <a:rPr dirty="0"/>
              <a:t> </a:t>
            </a:r>
            <a:r>
              <a:rPr dirty="0" err="1"/>
              <a:t>أو</a:t>
            </a:r>
            <a:r>
              <a:rPr dirty="0"/>
              <a:t> </a:t>
            </a:r>
            <a:r>
              <a:rPr dirty="0" err="1"/>
              <a:t>العديد</a:t>
            </a:r>
            <a:r>
              <a:rPr dirty="0"/>
              <a:t> </a:t>
            </a:r>
            <a:r>
              <a:rPr dirty="0" err="1"/>
              <a:t>من</a:t>
            </a:r>
            <a:r>
              <a:rPr dirty="0"/>
              <a:t> </a:t>
            </a:r>
            <a:r>
              <a:rPr dirty="0" err="1"/>
              <a:t>النصوص</a:t>
            </a:r>
            <a:r>
              <a:rPr dirty="0"/>
              <a:t> </a:t>
            </a:r>
            <a:r>
              <a:rPr dirty="0" err="1"/>
              <a:t>الأخرى</a:t>
            </a:r>
            <a:r>
              <a:rPr dirty="0"/>
              <a:t> </a:t>
            </a:r>
            <a:r>
              <a:rPr dirty="0" err="1"/>
              <a:t>إضافة</a:t>
            </a:r>
            <a:r>
              <a:rPr dirty="0"/>
              <a:t> </a:t>
            </a:r>
            <a:r>
              <a:rPr dirty="0" err="1"/>
              <a:t>إلى</a:t>
            </a:r>
            <a:r>
              <a:rPr dirty="0"/>
              <a:t> </a:t>
            </a:r>
            <a:r>
              <a:rPr dirty="0" err="1"/>
              <a:t>زيادة</a:t>
            </a:r>
            <a:r>
              <a:rPr dirty="0"/>
              <a:t> </a:t>
            </a:r>
            <a:r>
              <a:rPr dirty="0" err="1"/>
              <a:t>عدد</a:t>
            </a:r>
            <a:r>
              <a:rPr dirty="0"/>
              <a:t> </a:t>
            </a:r>
            <a:r>
              <a:rPr dirty="0" err="1"/>
              <a:t>الحروف</a:t>
            </a:r>
            <a:r>
              <a:rPr dirty="0"/>
              <a:t> </a:t>
            </a:r>
            <a:r>
              <a:rPr dirty="0" err="1"/>
              <a:t>التى</a:t>
            </a:r>
            <a:r>
              <a:rPr dirty="0"/>
              <a:t> </a:t>
            </a:r>
            <a:r>
              <a:rPr dirty="0" err="1"/>
              <a:t>يولدها</a:t>
            </a:r>
            <a:r>
              <a:rPr dirty="0"/>
              <a:t> </a:t>
            </a:r>
            <a:r>
              <a:rPr dirty="0" err="1"/>
              <a:t>التطبيق</a:t>
            </a:r>
            <a:r>
              <a:rPr dirty="0"/>
              <a:t>.</a:t>
            </a:r>
          </a:p>
        </p:txBody>
      </p:sp>
      <p:pic>
        <p:nvPicPr>
          <p:cNvPr id="375" name="3d pattern.png" descr="3d pattern.png"/>
          <p:cNvPicPr>
            <a:picLocks noChangeAspect="1"/>
          </p:cNvPicPr>
          <p:nvPr/>
        </p:nvPicPr>
        <p:blipFill>
          <a:blip r:embed="rId2">
            <a:alphaModFix amt="59520"/>
          </a:blip>
          <a:srcRect l="31026" t="70691" r="31026"/>
          <a:stretch>
            <a:fillRect/>
          </a:stretch>
        </p:blipFill>
        <p:spPr>
          <a:xfrm>
            <a:off x="15331" y="5761787"/>
            <a:ext cx="12061272" cy="5239858"/>
          </a:xfrm>
          <a:prstGeom prst="rect">
            <a:avLst/>
          </a:prstGeom>
          <a:ln w="12700">
            <a:miter lim="400000"/>
          </a:ln>
        </p:spPr>
      </p:pic>
      <p:sp>
        <p:nvSpPr>
          <p:cNvPr id="376"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77"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78"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79" name="Slide Number"/>
          <p:cNvSpPr txBox="1">
            <a:spLocks noGrp="1"/>
          </p:cNvSpPr>
          <p:nvPr>
            <p:ph type="sldNum" sz="quarter" idx="2"/>
          </p:nvPr>
        </p:nvSpPr>
        <p:spPr>
          <a:xfrm>
            <a:off x="1649651" y="12500436"/>
            <a:ext cx="273623"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18</a:t>
            </a:fld>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 name="العنوان الرئيسي للشريحة"/>
          <p:cNvSpPr txBox="1">
            <a:spLocks noGrp="1"/>
          </p:cNvSpPr>
          <p:nvPr>
            <p:ph type="title"/>
          </p:nvPr>
        </p:nvSpPr>
        <p:spPr>
          <a:prstGeom prst="rect">
            <a:avLst/>
          </a:prstGeom>
        </p:spPr>
        <p:txBody>
          <a:bodyPr/>
          <a:lstStyle/>
          <a:p>
            <a:r>
              <a:t>العنوان الرئيسي للشريحة</a:t>
            </a:r>
          </a:p>
        </p:txBody>
      </p:sp>
      <p:graphicFrame>
        <p:nvGraphicFramePr>
          <p:cNvPr id="382" name="Table 1"/>
          <p:cNvGraphicFramePr/>
          <p:nvPr>
            <p:extLst>
              <p:ext uri="{D42A27DB-BD31-4B8C-83A1-F6EECF244321}">
                <p14:modId xmlns:p14="http://schemas.microsoft.com/office/powerpoint/2010/main" val="4178146259"/>
              </p:ext>
            </p:extLst>
          </p:nvPr>
        </p:nvGraphicFramePr>
        <p:xfrm>
          <a:off x="1770617" y="3646831"/>
          <a:ext cx="11583099" cy="7999768"/>
        </p:xfrm>
        <a:graphic>
          <a:graphicData uri="http://schemas.openxmlformats.org/drawingml/2006/table">
            <a:tbl>
              <a:tblPr>
                <a:tableStyleId>{4C3C2611-4C71-4FC5-86AE-919BDF0F9419}</a:tableStyleId>
              </a:tblPr>
              <a:tblGrid>
                <a:gridCol w="6703336">
                  <a:extLst>
                    <a:ext uri="{9D8B030D-6E8A-4147-A177-3AD203B41FA5}">
                      <a16:colId xmlns:a16="http://schemas.microsoft.com/office/drawing/2014/main" val="20000"/>
                    </a:ext>
                  </a:extLst>
                </a:gridCol>
                <a:gridCol w="3583462">
                  <a:extLst>
                    <a:ext uri="{9D8B030D-6E8A-4147-A177-3AD203B41FA5}">
                      <a16:colId xmlns:a16="http://schemas.microsoft.com/office/drawing/2014/main" val="20001"/>
                    </a:ext>
                  </a:extLst>
                </a:gridCol>
                <a:gridCol w="1296301">
                  <a:extLst>
                    <a:ext uri="{9D8B030D-6E8A-4147-A177-3AD203B41FA5}">
                      <a16:colId xmlns:a16="http://schemas.microsoft.com/office/drawing/2014/main" val="20002"/>
                    </a:ext>
                  </a:extLst>
                </a:gridCol>
              </a:tblGrid>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0">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النزاهة</a:t>
                      </a:r>
                    </a:p>
                  </a:txBody>
                  <a:tcPr marL="50800" marR="50800" marT="50800" marB="50800" anchor="ctr" horzOverflow="overflow">
                    <a:lnL w="0">
                      <a:miter lim="400000"/>
                    </a:lnL>
                    <a:lnR w="0">
                      <a:miter lim="400000"/>
                    </a:lnR>
                    <a:lnT w="0">
                      <a:miter lim="400000"/>
                    </a:lnT>
                    <a:lnB w="12700">
                      <a:solidFill>
                        <a:srgbClr val="D6D6D6"/>
                      </a:solidFill>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01</a:t>
                      </a:r>
                    </a:p>
                  </a:txBody>
                  <a:tcPr marL="50800" marR="50800" marT="50800" marB="50800" anchor="ctr" horzOverflow="overflow">
                    <a:lnL w="0">
                      <a:miter lim="400000"/>
                    </a:lnL>
                    <a:lnR w="0">
                      <a:miter lim="400000"/>
                    </a:lnR>
                    <a:lnT w="0">
                      <a:miter lim="400000"/>
                    </a:lnT>
                    <a:lnB w="12700">
                      <a:solidFill>
                        <a:srgbClr val="D6D6D6"/>
                      </a:solidFill>
                      <a:miter lim="400000"/>
                    </a:lnB>
                    <a:noFill/>
                  </a:tcPr>
                </a:tc>
                <a:extLst>
                  <a:ext uri="{0D108BD9-81ED-4DB2-BD59-A6C34878D82A}">
                    <a16:rowId xmlns:a16="http://schemas.microsoft.com/office/drawing/2014/main" val="10000"/>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الريادة</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02</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1"/>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المرونة</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03</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2"/>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خلق القيمة</a:t>
                      </a:r>
                    </a:p>
                  </a:txBody>
                  <a:tcPr marL="50800" marR="50800" marT="50800" marB="50800" anchor="ctr" horzOverflow="overflow">
                    <a:lnL w="0">
                      <a:miter lim="400000"/>
                    </a:lnL>
                    <a:lnR w="0">
                      <a:miter lim="400000"/>
                    </a:lnR>
                    <a:lnT w="12700">
                      <a:solidFill>
                        <a:srgbClr val="D6D6D6"/>
                      </a:solidFill>
                      <a:miter lim="400000"/>
                    </a:lnT>
                    <a:lnB w="0">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04</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3"/>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النزاهة</a:t>
                      </a:r>
                    </a:p>
                  </a:txBody>
                  <a:tcPr marL="50800" marR="50800" marT="50800" marB="50800" anchor="ctr" horzOverflow="overflow">
                    <a:lnL w="0">
                      <a:miter lim="400000"/>
                    </a:lnL>
                    <a:lnR w="0">
                      <a:miter lim="400000"/>
                    </a:lnR>
                    <a:lnT w="0">
                      <a:miter lim="400000"/>
                    </a:lnT>
                    <a:lnB w="12700">
                      <a:solidFill>
                        <a:srgbClr val="D6D6D6"/>
                      </a:solidFill>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05</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4"/>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الريادة</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90000"/>
                        </a:lnSpc>
                        <a:spcBef>
                          <a:spcPts val="4500"/>
                        </a:spcBef>
                        <a:defRPr sz="1800"/>
                      </a:pPr>
                      <a:r>
                        <a:rPr sz="3800">
                          <a:solidFill>
                            <a:srgbClr val="7049F6"/>
                          </a:solidFill>
                          <a:latin typeface="itf Huwiya Arabic Med"/>
                          <a:ea typeface="itf Huwiya Arabic Med"/>
                          <a:cs typeface="itf Huwiya Arabic Med"/>
                          <a:sym typeface="itf Huwiya Arabic Medium"/>
                        </a:rPr>
                        <a:t>06</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5"/>
                  </a:ext>
                </a:extLst>
              </a:tr>
              <a:tr h="1142824">
                <a:tc>
                  <a:txBody>
                    <a:bodyPr/>
                    <a:lstStyle/>
                    <a:p>
                      <a:pPr algn="just" defTabSz="2438338" rtl="1">
                        <a:lnSpc>
                          <a:spcPct val="120000"/>
                        </a:lnSpc>
                        <a:spcBef>
                          <a:spcPts val="4500"/>
                        </a:spcBef>
                        <a:defRPr sz="1800"/>
                      </a:pP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هو</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مثال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يستبدل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في</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نفس</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المساحة</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لقد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تم</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توليد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العربى</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حيث</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يمكنك</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أن</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تولد</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مثل</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هذا</a:t>
                      </a:r>
                      <a:r>
                        <a:rPr dirty="0">
                          <a:solidFill>
                            <a:srgbClr val="231F20"/>
                          </a:solidFill>
                          <a:latin typeface="itf Huwiya Arabic Med"/>
                          <a:ea typeface="itf Huwiya Arabic Med"/>
                          <a:cs typeface="itf Huwiya Arabic Med"/>
                          <a:sym typeface="itf Huwiya Arabic Medium"/>
                        </a:rPr>
                        <a:t> </a:t>
                      </a:r>
                      <a:r>
                        <a:rPr dirty="0" err="1">
                          <a:solidFill>
                            <a:srgbClr val="231F20"/>
                          </a:solidFill>
                          <a:latin typeface="itf Huwiya Arabic Med"/>
                          <a:ea typeface="itf Huwiya Arabic Med"/>
                          <a:cs typeface="itf Huwiya Arabic Med"/>
                          <a:sym typeface="itf Huwiya Arabic Medium"/>
                        </a:rPr>
                        <a:t>النص</a:t>
                      </a:r>
                      <a:r>
                        <a:rPr dirty="0">
                          <a:solidFill>
                            <a:srgbClr val="231F20"/>
                          </a:solidFill>
                          <a:latin typeface="itf Huwiya Arabic Med"/>
                          <a:ea typeface="itf Huwiya Arabic Med"/>
                          <a:cs typeface="itf Huwiya Arabic Med"/>
                          <a:sym typeface="itf Huwiya Arabic Medium"/>
                        </a:rPr>
                        <a:t>.</a:t>
                      </a:r>
                    </a:p>
                  </a:txBody>
                  <a:tcPr marL="50800" marR="50800" marT="50800" marB="50800" anchor="ctr" horzOverflow="overflow">
                    <a:lnL w="0">
                      <a:miter lim="400000"/>
                    </a:lnL>
                    <a:lnR w="0">
                      <a:miter lim="400000"/>
                    </a:lnR>
                    <a:lnT w="12700">
                      <a:solidFill>
                        <a:srgbClr val="D6D6D6"/>
                      </a:solidFill>
                      <a:miter lim="400000"/>
                    </a:lnT>
                    <a:lnB w="0">
                      <a:miter lim="400000"/>
                    </a:lnB>
                    <a:noFill/>
                  </a:tcPr>
                </a:tc>
                <a:tc>
                  <a:txBody>
                    <a:bodyPr/>
                    <a:lstStyle/>
                    <a:p>
                      <a:pPr algn="r" defTabSz="2438338">
                        <a:lnSpc>
                          <a:spcPct val="80000"/>
                        </a:lnSpc>
                        <a:spcBef>
                          <a:spcPts val="4500"/>
                        </a:spcBef>
                        <a:defRPr sz="1800"/>
                      </a:pPr>
                      <a:r>
                        <a:rPr sz="2800">
                          <a:solidFill>
                            <a:srgbClr val="3D246E"/>
                          </a:solidFill>
                          <a:latin typeface="itf Huwiya Arabic Bold"/>
                          <a:ea typeface="itf Huwiya Arabic Bold"/>
                          <a:cs typeface="itf Huwiya Arabic Bold"/>
                          <a:sym typeface="itf Huwiya Arabic Bold"/>
                        </a:rPr>
                        <a:t>المرونة</a:t>
                      </a:r>
                    </a:p>
                  </a:txBody>
                  <a:tcPr marL="50800" marR="50800" marT="50800" marB="508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algn="r" defTabSz="2438338">
                        <a:lnSpc>
                          <a:spcPct val="90000"/>
                        </a:lnSpc>
                        <a:spcBef>
                          <a:spcPts val="4500"/>
                        </a:spcBef>
                        <a:defRPr sz="1800"/>
                      </a:pPr>
                      <a:r>
                        <a:rPr sz="3800" dirty="0">
                          <a:solidFill>
                            <a:srgbClr val="7049F6"/>
                          </a:solidFill>
                          <a:latin typeface="itf Huwiya Arabic Med"/>
                          <a:ea typeface="itf Huwiya Arabic Med"/>
                          <a:cs typeface="itf Huwiya Arabic Med"/>
                          <a:sym typeface="itf Huwiya Arabic Medium"/>
                        </a:rPr>
                        <a:t>07</a:t>
                      </a:r>
                    </a:p>
                  </a:txBody>
                  <a:tcPr marL="50800" marR="50800" marT="50800" marB="50800" anchor="ctr" horzOverflow="overflow">
                    <a:lnL w="0">
                      <a:miter lim="400000"/>
                    </a:lnL>
                    <a:lnR w="0">
                      <a:miter lim="400000"/>
                    </a:lnR>
                    <a:lnT w="12700">
                      <a:solidFill>
                        <a:srgbClr val="D6D6D6"/>
                      </a:solidFill>
                      <a:miter lim="400000"/>
                    </a:lnT>
                    <a:lnB w="0">
                      <a:miter lim="400000"/>
                    </a:lnB>
                    <a:noFill/>
                  </a:tcPr>
                </a:tc>
                <a:extLst>
                  <a:ext uri="{0D108BD9-81ED-4DB2-BD59-A6C34878D82A}">
                    <a16:rowId xmlns:a16="http://schemas.microsoft.com/office/drawing/2014/main" val="10006"/>
                  </a:ext>
                </a:extLst>
              </a:tr>
            </a:tbl>
          </a:graphicData>
        </a:graphic>
      </p:graphicFrame>
      <p:pic>
        <p:nvPicPr>
          <p:cNvPr id="383" name="3d pattern.png" descr="3d pattern.png"/>
          <p:cNvPicPr>
            <a:picLocks noChangeAspect="1"/>
          </p:cNvPicPr>
          <p:nvPr/>
        </p:nvPicPr>
        <p:blipFill>
          <a:blip r:embed="rId2">
            <a:alphaModFix amt="59520"/>
          </a:blip>
          <a:srcRect l="5085" t="70417" r="75447" b="3886"/>
          <a:stretch>
            <a:fillRect/>
          </a:stretch>
        </p:blipFill>
        <p:spPr>
          <a:xfrm>
            <a:off x="14894983" y="3957270"/>
            <a:ext cx="9489381" cy="7045467"/>
          </a:xfrm>
          <a:prstGeom prst="rect">
            <a:avLst/>
          </a:prstGeom>
          <a:ln w="12700">
            <a:miter lim="400000"/>
          </a:ln>
        </p:spPr>
      </p:pic>
      <p:sp>
        <p:nvSpPr>
          <p:cNvPr id="384"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385"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386"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387" name="Slide Number"/>
          <p:cNvSpPr txBox="1">
            <a:spLocks noGrp="1"/>
          </p:cNvSpPr>
          <p:nvPr>
            <p:ph type="sldNum" sz="quarter" idx="2"/>
          </p:nvPr>
        </p:nvSpPr>
        <p:spPr>
          <a:xfrm>
            <a:off x="1649651" y="12500436"/>
            <a:ext cx="30684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19</a:t>
            </a:fld>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 name="قيمنـــــــا"/>
          <p:cNvSpPr txBox="1">
            <a:spLocks noGrp="1"/>
          </p:cNvSpPr>
          <p:nvPr>
            <p:ph type="title"/>
          </p:nvPr>
        </p:nvSpPr>
        <p:spPr>
          <a:prstGeom prst="rect">
            <a:avLst/>
          </a:prstGeom>
        </p:spPr>
        <p:txBody>
          <a:bodyPr/>
          <a:lstStyle/>
          <a:p>
            <a:r>
              <a:t>قيمنـــــــا</a:t>
            </a:r>
          </a:p>
        </p:txBody>
      </p:sp>
      <p:sp>
        <p:nvSpPr>
          <p:cNvPr id="390" name="النزاهة والمسؤولية"/>
          <p:cNvSpPr txBox="1"/>
          <p:nvPr/>
        </p:nvSpPr>
        <p:spPr>
          <a:xfrm>
            <a:off x="18475932" y="5311857"/>
            <a:ext cx="202587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النزاهة والمسؤولية</a:t>
            </a:r>
          </a:p>
        </p:txBody>
      </p:sp>
      <p:sp>
        <p:nvSpPr>
          <p:cNvPr id="391" name="نقول الحقيقة، ونتماشى مع المعايير الأخلاقية، ونحترم الحدود الثقافية."/>
          <p:cNvSpPr txBox="1"/>
          <p:nvPr/>
        </p:nvSpPr>
        <p:spPr>
          <a:xfrm>
            <a:off x="16818333" y="5817582"/>
            <a:ext cx="3725940"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نقول الحقيقة، ونتماشى مع المعايير الأخلاقية، ونحترم الحدود الثقافية.</a:t>
            </a:r>
          </a:p>
        </p:txBody>
      </p:sp>
      <p:pic>
        <p:nvPicPr>
          <p:cNvPr id="392" name="Image" descr="Image"/>
          <p:cNvPicPr>
            <a:picLocks noChangeAspect="1"/>
          </p:cNvPicPr>
          <p:nvPr/>
        </p:nvPicPr>
        <p:blipFill>
          <a:blip r:embed="rId2">
            <a:alphaModFix amt="79525"/>
          </a:blip>
          <a:stretch>
            <a:fillRect/>
          </a:stretch>
        </p:blipFill>
        <p:spPr>
          <a:xfrm>
            <a:off x="19661325" y="5043627"/>
            <a:ext cx="1383587" cy="828490"/>
          </a:xfrm>
          <a:prstGeom prst="rect">
            <a:avLst/>
          </a:prstGeom>
          <a:ln w="12700">
            <a:miter lim="400000"/>
          </a:ln>
        </p:spPr>
      </p:pic>
      <p:sp>
        <p:nvSpPr>
          <p:cNvPr id="393" name="الطلاقة الثقافية"/>
          <p:cNvSpPr txBox="1"/>
          <p:nvPr/>
        </p:nvSpPr>
        <p:spPr>
          <a:xfrm>
            <a:off x="13196706" y="5311857"/>
            <a:ext cx="1685164"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الطلاقة الثقافية</a:t>
            </a:r>
          </a:p>
        </p:txBody>
      </p:sp>
      <p:sp>
        <p:nvSpPr>
          <p:cNvPr id="394" name="نحن نفهم بعمق الأعراف والقيم واللغة والسياق السعودي."/>
          <p:cNvSpPr txBox="1"/>
          <p:nvPr/>
        </p:nvSpPr>
        <p:spPr>
          <a:xfrm>
            <a:off x="11178926" y="5817582"/>
            <a:ext cx="3725941"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rPr dirty="0" err="1"/>
              <a:t>نحن</a:t>
            </a:r>
            <a:r>
              <a:rPr dirty="0"/>
              <a:t> </a:t>
            </a:r>
            <a:r>
              <a:rPr dirty="0" err="1"/>
              <a:t>نفهم</a:t>
            </a:r>
            <a:r>
              <a:rPr dirty="0"/>
              <a:t> </a:t>
            </a:r>
            <a:r>
              <a:rPr dirty="0" err="1"/>
              <a:t>بعمق</a:t>
            </a:r>
            <a:r>
              <a:rPr dirty="0"/>
              <a:t> </a:t>
            </a:r>
            <a:r>
              <a:rPr dirty="0" err="1"/>
              <a:t>الأعراف</a:t>
            </a:r>
            <a:r>
              <a:rPr dirty="0"/>
              <a:t> </a:t>
            </a:r>
            <a:r>
              <a:rPr dirty="0" err="1"/>
              <a:t>والقيم</a:t>
            </a:r>
            <a:r>
              <a:rPr dirty="0"/>
              <a:t> </a:t>
            </a:r>
            <a:r>
              <a:rPr dirty="0" err="1"/>
              <a:t>واللغة</a:t>
            </a:r>
            <a:r>
              <a:rPr dirty="0"/>
              <a:t> </a:t>
            </a:r>
            <a:r>
              <a:rPr dirty="0" err="1"/>
              <a:t>والسياق</a:t>
            </a:r>
            <a:r>
              <a:rPr dirty="0"/>
              <a:t> </a:t>
            </a:r>
            <a:r>
              <a:rPr dirty="0" err="1"/>
              <a:t>السعودي</a:t>
            </a:r>
            <a:r>
              <a:rPr dirty="0"/>
              <a:t>.</a:t>
            </a:r>
          </a:p>
        </p:txBody>
      </p:sp>
      <p:pic>
        <p:nvPicPr>
          <p:cNvPr id="395" name="Image" descr="Image"/>
          <p:cNvPicPr>
            <a:picLocks noChangeAspect="1"/>
          </p:cNvPicPr>
          <p:nvPr/>
        </p:nvPicPr>
        <p:blipFill>
          <a:blip r:embed="rId2">
            <a:alphaModFix amt="79525"/>
          </a:blip>
          <a:stretch>
            <a:fillRect/>
          </a:stretch>
        </p:blipFill>
        <p:spPr>
          <a:xfrm>
            <a:off x="14021917" y="5043627"/>
            <a:ext cx="1383588" cy="828490"/>
          </a:xfrm>
          <a:prstGeom prst="rect">
            <a:avLst/>
          </a:prstGeom>
          <a:ln w="12700">
            <a:miter lim="400000"/>
          </a:ln>
        </p:spPr>
      </p:pic>
      <p:sp>
        <p:nvSpPr>
          <p:cNvPr id="396" name="الصرامة الاستراتيجية"/>
          <p:cNvSpPr txBox="1"/>
          <p:nvPr/>
        </p:nvSpPr>
        <p:spPr>
          <a:xfrm>
            <a:off x="7079573" y="5311857"/>
            <a:ext cx="2162890"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الصرامة الاستراتيجية</a:t>
            </a:r>
          </a:p>
        </p:txBody>
      </p:sp>
      <p:sp>
        <p:nvSpPr>
          <p:cNvPr id="397" name="كل توصية نُقدّمها مبنية على الرؤى، والبيانات، والتفكير طويل المدى."/>
          <p:cNvSpPr txBox="1"/>
          <p:nvPr/>
        </p:nvSpPr>
        <p:spPr>
          <a:xfrm>
            <a:off x="5526820" y="5817582"/>
            <a:ext cx="3725940"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كل توصية نُقدّمها مبنية على الرؤى، والبيانات، والتفكير طويل المدى.</a:t>
            </a:r>
          </a:p>
        </p:txBody>
      </p:sp>
      <p:pic>
        <p:nvPicPr>
          <p:cNvPr id="398" name="Image" descr="Image"/>
          <p:cNvPicPr>
            <a:picLocks noChangeAspect="1"/>
          </p:cNvPicPr>
          <p:nvPr/>
        </p:nvPicPr>
        <p:blipFill>
          <a:blip r:embed="rId2">
            <a:alphaModFix amt="79525"/>
          </a:blip>
          <a:stretch>
            <a:fillRect/>
          </a:stretch>
        </p:blipFill>
        <p:spPr>
          <a:xfrm>
            <a:off x="8369810" y="5043627"/>
            <a:ext cx="1383588" cy="828490"/>
          </a:xfrm>
          <a:prstGeom prst="rect">
            <a:avLst/>
          </a:prstGeom>
          <a:ln w="12700">
            <a:miter lim="400000"/>
          </a:ln>
        </p:spPr>
      </p:pic>
      <p:sp>
        <p:nvSpPr>
          <p:cNvPr id="399" name="المرونة والقدرة على التكيّف"/>
          <p:cNvSpPr txBox="1"/>
          <p:nvPr/>
        </p:nvSpPr>
        <p:spPr>
          <a:xfrm>
            <a:off x="17692553" y="7996652"/>
            <a:ext cx="2820972"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المرونة والقدرة على التكيّف</a:t>
            </a:r>
          </a:p>
        </p:txBody>
      </p:sp>
      <p:sp>
        <p:nvSpPr>
          <p:cNvPr id="400" name="سريعون، نستجيب للتغيير، ومبتكرون."/>
          <p:cNvSpPr txBox="1"/>
          <p:nvPr/>
        </p:nvSpPr>
        <p:spPr>
          <a:xfrm>
            <a:off x="16818333" y="8502377"/>
            <a:ext cx="3725940"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r>
              <a:t>سريعون، نستجيب للتغيير، ومبتكرون.</a:t>
            </a:r>
          </a:p>
        </p:txBody>
      </p:sp>
      <p:pic>
        <p:nvPicPr>
          <p:cNvPr id="401" name="Image" descr="Image"/>
          <p:cNvPicPr>
            <a:picLocks noChangeAspect="1"/>
          </p:cNvPicPr>
          <p:nvPr/>
        </p:nvPicPr>
        <p:blipFill>
          <a:blip r:embed="rId2">
            <a:alphaModFix amt="79525"/>
          </a:blip>
          <a:stretch>
            <a:fillRect/>
          </a:stretch>
        </p:blipFill>
        <p:spPr>
          <a:xfrm>
            <a:off x="19661325" y="7728422"/>
            <a:ext cx="1383587" cy="828490"/>
          </a:xfrm>
          <a:prstGeom prst="rect">
            <a:avLst/>
          </a:prstGeom>
          <a:ln w="12700">
            <a:miter lim="400000"/>
          </a:ln>
        </p:spPr>
      </p:pic>
      <p:sp>
        <p:nvSpPr>
          <p:cNvPr id="402" name="المرونة والقدرة على التكيّف"/>
          <p:cNvSpPr txBox="1"/>
          <p:nvPr/>
        </p:nvSpPr>
        <p:spPr>
          <a:xfrm>
            <a:off x="11994440" y="7996652"/>
            <a:ext cx="282097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المرونة والقدرة على التكيّف</a:t>
            </a:r>
          </a:p>
        </p:txBody>
      </p:sp>
      <p:sp>
        <p:nvSpPr>
          <p:cNvPr id="403" name="سريعون، نستجيب للتغيير، ومبتكرون."/>
          <p:cNvSpPr txBox="1"/>
          <p:nvPr/>
        </p:nvSpPr>
        <p:spPr>
          <a:xfrm>
            <a:off x="11178926" y="8502377"/>
            <a:ext cx="3725941"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r>
              <a:t>سريعون، نستجيب للتغيير، ومبتكرون.</a:t>
            </a:r>
          </a:p>
        </p:txBody>
      </p:sp>
      <p:pic>
        <p:nvPicPr>
          <p:cNvPr id="404" name="Image" descr="Image"/>
          <p:cNvPicPr>
            <a:picLocks noChangeAspect="1"/>
          </p:cNvPicPr>
          <p:nvPr/>
        </p:nvPicPr>
        <p:blipFill>
          <a:blip r:embed="rId2">
            <a:alphaModFix amt="79525"/>
          </a:blip>
          <a:stretch>
            <a:fillRect/>
          </a:stretch>
        </p:blipFill>
        <p:spPr>
          <a:xfrm>
            <a:off x="14021917" y="7728422"/>
            <a:ext cx="1383588" cy="828490"/>
          </a:xfrm>
          <a:prstGeom prst="rect">
            <a:avLst/>
          </a:prstGeom>
          <a:ln w="12700">
            <a:miter lim="400000"/>
          </a:ln>
        </p:spPr>
      </p:pic>
      <p:sp>
        <p:nvSpPr>
          <p:cNvPr id="405" name="عقلية الشراكة"/>
          <p:cNvSpPr txBox="1"/>
          <p:nvPr/>
        </p:nvSpPr>
        <p:spPr>
          <a:xfrm>
            <a:off x="7718173" y="7996652"/>
            <a:ext cx="1483139"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عقلية الشراكة</a:t>
            </a:r>
          </a:p>
        </p:txBody>
      </p:sp>
      <p:sp>
        <p:nvSpPr>
          <p:cNvPr id="406" name="العملاء يروننا كشركاء، وليس كمقدّمين للخدمات."/>
          <p:cNvSpPr txBox="1"/>
          <p:nvPr/>
        </p:nvSpPr>
        <p:spPr>
          <a:xfrm>
            <a:off x="5526820" y="8502377"/>
            <a:ext cx="3725940"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العملاء يروننا كشركاء، وليس كمقدّمين للخدمات.</a:t>
            </a:r>
          </a:p>
        </p:txBody>
      </p:sp>
      <p:pic>
        <p:nvPicPr>
          <p:cNvPr id="407" name="Image" descr="Image"/>
          <p:cNvPicPr>
            <a:picLocks noChangeAspect="1"/>
          </p:cNvPicPr>
          <p:nvPr/>
        </p:nvPicPr>
        <p:blipFill>
          <a:blip r:embed="rId2">
            <a:alphaModFix amt="79525"/>
          </a:blip>
          <a:stretch>
            <a:fillRect/>
          </a:stretch>
        </p:blipFill>
        <p:spPr>
          <a:xfrm>
            <a:off x="8369810" y="7728422"/>
            <a:ext cx="1383588" cy="828490"/>
          </a:xfrm>
          <a:prstGeom prst="rect">
            <a:avLst/>
          </a:prstGeom>
          <a:ln w="12700">
            <a:miter lim="400000"/>
          </a:ln>
        </p:spPr>
      </p:pic>
      <p:sp>
        <p:nvSpPr>
          <p:cNvPr id="40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40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41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411" name="Slide Number"/>
          <p:cNvSpPr txBox="1">
            <a:spLocks noGrp="1"/>
          </p:cNvSpPr>
          <p:nvPr>
            <p:ph type="sldNum" sz="quarter" idx="2"/>
          </p:nvPr>
        </p:nvSpPr>
        <p:spPr>
          <a:xfrm>
            <a:off x="1649651" y="12500436"/>
            <a:ext cx="26701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20</a:t>
            </a:fld>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 name="العنوان الرئيسي للشريحة"/>
          <p:cNvSpPr txBox="1">
            <a:spLocks noGrp="1"/>
          </p:cNvSpPr>
          <p:nvPr>
            <p:ph type="title"/>
          </p:nvPr>
        </p:nvSpPr>
        <p:spPr>
          <a:prstGeom prst="rect">
            <a:avLst/>
          </a:prstGeom>
        </p:spPr>
        <p:txBody>
          <a:bodyPr/>
          <a:lstStyle/>
          <a:p>
            <a:r>
              <a:t>العنوان الرئيسي للشريحة</a:t>
            </a:r>
          </a:p>
        </p:txBody>
      </p:sp>
      <p:pic>
        <p:nvPicPr>
          <p:cNvPr id="414" name="Image" descr="Image"/>
          <p:cNvPicPr>
            <a:picLocks noChangeAspect="1"/>
          </p:cNvPicPr>
          <p:nvPr/>
        </p:nvPicPr>
        <p:blipFill>
          <a:blip r:embed="rId2">
            <a:alphaModFix amt="79525"/>
          </a:blip>
          <a:stretch>
            <a:fillRect/>
          </a:stretch>
        </p:blipFill>
        <p:spPr>
          <a:xfrm flipH="1">
            <a:off x="7976412" y="4076202"/>
            <a:ext cx="1383587" cy="828491"/>
          </a:xfrm>
          <a:prstGeom prst="rect">
            <a:avLst/>
          </a:prstGeom>
          <a:ln w="12700">
            <a:miter lim="400000"/>
          </a:ln>
        </p:spPr>
      </p:pic>
      <p:pic>
        <p:nvPicPr>
          <p:cNvPr id="415" name="Image" descr="Image"/>
          <p:cNvPicPr>
            <a:picLocks noChangeAspect="1"/>
          </p:cNvPicPr>
          <p:nvPr/>
        </p:nvPicPr>
        <p:blipFill>
          <a:blip r:embed="rId2">
            <a:alphaModFix amt="79525"/>
          </a:blip>
          <a:stretch>
            <a:fillRect/>
          </a:stretch>
        </p:blipFill>
        <p:spPr>
          <a:xfrm flipH="1">
            <a:off x="13644153" y="4076202"/>
            <a:ext cx="1383587" cy="828491"/>
          </a:xfrm>
          <a:prstGeom prst="rect">
            <a:avLst/>
          </a:prstGeom>
          <a:ln w="12700">
            <a:miter lim="400000"/>
          </a:ln>
        </p:spPr>
      </p:pic>
      <p:pic>
        <p:nvPicPr>
          <p:cNvPr id="416" name="Image" descr="Image"/>
          <p:cNvPicPr>
            <a:picLocks noChangeAspect="1"/>
          </p:cNvPicPr>
          <p:nvPr/>
        </p:nvPicPr>
        <p:blipFill>
          <a:blip r:embed="rId2">
            <a:alphaModFix amt="79525"/>
          </a:blip>
          <a:stretch>
            <a:fillRect/>
          </a:stretch>
        </p:blipFill>
        <p:spPr>
          <a:xfrm flipH="1">
            <a:off x="19281920" y="4076202"/>
            <a:ext cx="1383588" cy="828491"/>
          </a:xfrm>
          <a:prstGeom prst="rect">
            <a:avLst/>
          </a:prstGeom>
          <a:ln w="12700">
            <a:miter lim="400000"/>
          </a:ln>
        </p:spPr>
      </p:pic>
      <p:pic>
        <p:nvPicPr>
          <p:cNvPr id="417" name="Image" descr="Image"/>
          <p:cNvPicPr>
            <a:picLocks noChangeAspect="1"/>
          </p:cNvPicPr>
          <p:nvPr/>
        </p:nvPicPr>
        <p:blipFill>
          <a:blip r:embed="rId2">
            <a:alphaModFix amt="79525"/>
          </a:blip>
          <a:stretch>
            <a:fillRect/>
          </a:stretch>
        </p:blipFill>
        <p:spPr>
          <a:xfrm flipH="1">
            <a:off x="7968925" y="8053915"/>
            <a:ext cx="1383587" cy="828490"/>
          </a:xfrm>
          <a:prstGeom prst="rect">
            <a:avLst/>
          </a:prstGeom>
          <a:ln w="12700">
            <a:miter lim="400000"/>
          </a:ln>
        </p:spPr>
      </p:pic>
      <p:pic>
        <p:nvPicPr>
          <p:cNvPr id="418" name="Image" descr="Image"/>
          <p:cNvPicPr>
            <a:picLocks noChangeAspect="1"/>
          </p:cNvPicPr>
          <p:nvPr/>
        </p:nvPicPr>
        <p:blipFill>
          <a:blip r:embed="rId2">
            <a:alphaModFix amt="79525"/>
          </a:blip>
          <a:stretch>
            <a:fillRect/>
          </a:stretch>
        </p:blipFill>
        <p:spPr>
          <a:xfrm flipH="1">
            <a:off x="13598566" y="8053915"/>
            <a:ext cx="1383588" cy="828490"/>
          </a:xfrm>
          <a:prstGeom prst="rect">
            <a:avLst/>
          </a:prstGeom>
          <a:ln w="12700">
            <a:miter lim="400000"/>
          </a:ln>
        </p:spPr>
      </p:pic>
      <p:pic>
        <p:nvPicPr>
          <p:cNvPr id="419" name="Image" descr="Image"/>
          <p:cNvPicPr>
            <a:picLocks noChangeAspect="1"/>
          </p:cNvPicPr>
          <p:nvPr/>
        </p:nvPicPr>
        <p:blipFill>
          <a:blip r:embed="rId2">
            <a:alphaModFix amt="79525"/>
          </a:blip>
          <a:stretch>
            <a:fillRect/>
          </a:stretch>
        </p:blipFill>
        <p:spPr>
          <a:xfrm flipH="1">
            <a:off x="19190109" y="8053915"/>
            <a:ext cx="1383587" cy="828490"/>
          </a:xfrm>
          <a:prstGeom prst="rect">
            <a:avLst/>
          </a:prstGeom>
          <a:ln w="12700">
            <a:miter lim="400000"/>
          </a:ln>
        </p:spPr>
      </p:pic>
      <p:sp>
        <p:nvSpPr>
          <p:cNvPr id="420" name="+200"/>
          <p:cNvSpPr txBox="1"/>
          <p:nvPr/>
        </p:nvSpPr>
        <p:spPr>
          <a:xfrm>
            <a:off x="7134792" y="5013373"/>
            <a:ext cx="2184274"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7200">
                <a:solidFill>
                  <a:srgbClr val="7049F6"/>
                </a:solidFill>
              </a:defRPr>
            </a:lvl1pPr>
          </a:lstStyle>
          <a:p>
            <a:r>
              <a:t>+200</a:t>
            </a:r>
          </a:p>
        </p:txBody>
      </p:sp>
      <p:sp>
        <p:nvSpPr>
          <p:cNvPr id="421" name="95%"/>
          <p:cNvSpPr txBox="1"/>
          <p:nvPr/>
        </p:nvSpPr>
        <p:spPr>
          <a:xfrm>
            <a:off x="7265278" y="9014330"/>
            <a:ext cx="2012824"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7200">
                <a:solidFill>
                  <a:srgbClr val="7049F6"/>
                </a:solidFill>
              </a:defRPr>
            </a:lvl1pPr>
          </a:lstStyle>
          <a:p>
            <a:r>
              <a:t>95%</a:t>
            </a:r>
          </a:p>
        </p:txBody>
      </p:sp>
      <p:sp>
        <p:nvSpPr>
          <p:cNvPr id="422" name="+500"/>
          <p:cNvSpPr txBox="1"/>
          <p:nvPr/>
        </p:nvSpPr>
        <p:spPr>
          <a:xfrm>
            <a:off x="12727613" y="5013373"/>
            <a:ext cx="2218564"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7200">
                <a:solidFill>
                  <a:srgbClr val="7049F6"/>
                </a:solidFill>
              </a:defRPr>
            </a:lvl1pPr>
          </a:lstStyle>
          <a:p>
            <a:r>
              <a:t>+500</a:t>
            </a:r>
          </a:p>
        </p:txBody>
      </p:sp>
      <p:sp>
        <p:nvSpPr>
          <p:cNvPr id="423" name="1,200"/>
          <p:cNvSpPr txBox="1"/>
          <p:nvPr/>
        </p:nvSpPr>
        <p:spPr>
          <a:xfrm>
            <a:off x="12726526" y="9014330"/>
            <a:ext cx="2223136"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7200">
                <a:solidFill>
                  <a:srgbClr val="7049F6"/>
                </a:solidFill>
              </a:defRPr>
            </a:lvl1pPr>
          </a:lstStyle>
          <a:p>
            <a:r>
              <a:t>1,200</a:t>
            </a:r>
          </a:p>
        </p:txBody>
      </p:sp>
      <p:sp>
        <p:nvSpPr>
          <p:cNvPr id="424" name="+500"/>
          <p:cNvSpPr txBox="1"/>
          <p:nvPr/>
        </p:nvSpPr>
        <p:spPr>
          <a:xfrm>
            <a:off x="18458991" y="5013373"/>
            <a:ext cx="2218564"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spcBef>
                <a:spcPts val="4500"/>
              </a:spcBef>
              <a:defRPr sz="7200">
                <a:solidFill>
                  <a:srgbClr val="7049F6"/>
                </a:solidFill>
              </a:defRPr>
            </a:lvl1pPr>
          </a:lstStyle>
          <a:p>
            <a:r>
              <a:t>+500</a:t>
            </a:r>
          </a:p>
        </p:txBody>
      </p:sp>
      <p:sp>
        <p:nvSpPr>
          <p:cNvPr id="425" name="05"/>
          <p:cNvSpPr txBox="1"/>
          <p:nvPr/>
        </p:nvSpPr>
        <p:spPr>
          <a:xfrm>
            <a:off x="19342712" y="9014330"/>
            <a:ext cx="1215010" cy="137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4500"/>
              </a:spcBef>
              <a:defRPr sz="7200">
                <a:solidFill>
                  <a:srgbClr val="7049F6"/>
                </a:solidFill>
              </a:defRPr>
            </a:lvl1pPr>
          </a:lstStyle>
          <a:p>
            <a:r>
              <a:t>05</a:t>
            </a:r>
          </a:p>
        </p:txBody>
      </p:sp>
      <p:sp>
        <p:nvSpPr>
          <p:cNvPr id="426" name="هذا النص هو مثال لنص يمكن أن يستبدل في نفس المساحة، لقد تم توليد هذا النص من مولد النص العربى"/>
          <p:cNvSpPr txBox="1"/>
          <p:nvPr/>
        </p:nvSpPr>
        <p:spPr>
          <a:xfrm>
            <a:off x="17962164" y="6350000"/>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rPr dirty="0" err="1"/>
              <a:t>هذا</a:t>
            </a:r>
            <a:r>
              <a:rPr dirty="0"/>
              <a:t> </a:t>
            </a:r>
            <a:r>
              <a:rPr dirty="0" err="1"/>
              <a:t>النص</a:t>
            </a:r>
            <a:r>
              <a:rPr dirty="0"/>
              <a:t> </a:t>
            </a:r>
            <a:r>
              <a:rPr dirty="0" err="1"/>
              <a:t>هو</a:t>
            </a:r>
            <a:r>
              <a:rPr dirty="0"/>
              <a:t> </a:t>
            </a:r>
            <a:r>
              <a:rPr dirty="0" err="1"/>
              <a:t>مثال</a:t>
            </a:r>
            <a:r>
              <a:rPr dirty="0"/>
              <a:t> </a:t>
            </a:r>
            <a:r>
              <a:rPr dirty="0" err="1"/>
              <a:t>لنص</a:t>
            </a:r>
            <a:r>
              <a:rPr dirty="0"/>
              <a:t> </a:t>
            </a:r>
            <a:r>
              <a:rPr dirty="0" err="1"/>
              <a:t>يمكن</a:t>
            </a:r>
            <a:r>
              <a:rPr dirty="0"/>
              <a:t> </a:t>
            </a:r>
            <a:r>
              <a:rPr dirty="0" err="1"/>
              <a:t>أن</a:t>
            </a:r>
            <a:r>
              <a:rPr dirty="0"/>
              <a:t> </a:t>
            </a:r>
            <a:r>
              <a:rPr dirty="0" err="1"/>
              <a:t>يستبدل</a:t>
            </a:r>
            <a:r>
              <a:rPr dirty="0"/>
              <a:t> </a:t>
            </a:r>
            <a:r>
              <a:rPr dirty="0" err="1"/>
              <a:t>في</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endParaRPr dirty="0"/>
          </a:p>
        </p:txBody>
      </p:sp>
      <p:sp>
        <p:nvSpPr>
          <p:cNvPr id="427" name="عنوان الفقرة"/>
          <p:cNvSpPr txBox="1"/>
          <p:nvPr/>
        </p:nvSpPr>
        <p:spPr>
          <a:xfrm>
            <a:off x="6473867" y="4255497"/>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28" name="عنوان الفقرة"/>
          <p:cNvSpPr txBox="1"/>
          <p:nvPr/>
        </p:nvSpPr>
        <p:spPr>
          <a:xfrm>
            <a:off x="12130161" y="4255497"/>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29" name="عنوان الفقرة"/>
          <p:cNvSpPr txBox="1"/>
          <p:nvPr/>
        </p:nvSpPr>
        <p:spPr>
          <a:xfrm>
            <a:off x="17770954" y="4255497"/>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30" name="عنوان الفقرة"/>
          <p:cNvSpPr txBox="1"/>
          <p:nvPr/>
        </p:nvSpPr>
        <p:spPr>
          <a:xfrm>
            <a:off x="6511967" y="8233209"/>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31" name="عنوان الفقرة"/>
          <p:cNvSpPr txBox="1"/>
          <p:nvPr/>
        </p:nvSpPr>
        <p:spPr>
          <a:xfrm>
            <a:off x="12155561" y="8233209"/>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32" name="عنوان الفقرة"/>
          <p:cNvSpPr txBox="1"/>
          <p:nvPr/>
        </p:nvSpPr>
        <p:spPr>
          <a:xfrm>
            <a:off x="17761053" y="8233209"/>
            <a:ext cx="2776933"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lnSpc>
                <a:spcPct val="80000"/>
              </a:lnSpc>
              <a:spcBef>
                <a:spcPts val="4500"/>
              </a:spcBef>
              <a:defRPr sz="2100">
                <a:solidFill>
                  <a:srgbClr val="3D246E"/>
                </a:solidFill>
                <a:latin typeface="itf Huwiya Arabic Bold"/>
                <a:ea typeface="itf Huwiya Arabic Bold"/>
                <a:cs typeface="itf Huwiya Arabic Bold"/>
                <a:sym typeface="itf Huwiya Arabic Bold"/>
              </a:defRPr>
            </a:lvl1pPr>
          </a:lstStyle>
          <a:p>
            <a:r>
              <a:t>عنوان الفقرة</a:t>
            </a:r>
          </a:p>
        </p:txBody>
      </p:sp>
      <p:sp>
        <p:nvSpPr>
          <p:cNvPr id="433" name="هذا النص هو مثال لنص يمكن أن يستبدل في نفس المساحة، لقد تم توليد هذا النص من مولد النص العربى"/>
          <p:cNvSpPr txBox="1"/>
          <p:nvPr/>
        </p:nvSpPr>
        <p:spPr>
          <a:xfrm>
            <a:off x="12335053" y="6350000"/>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t>هذا النص هو مثال لنص يمكن أن يستبدل في نفس المساحة، لقد تم توليد هذا النص من مولد النص العربى</a:t>
            </a:r>
          </a:p>
        </p:txBody>
      </p:sp>
      <p:sp>
        <p:nvSpPr>
          <p:cNvPr id="434" name="هذا النص هو مثال لنص يمكن أن يستبدل في نفس المساحة، لقد تم توليد هذا النص من مولد النص العربى"/>
          <p:cNvSpPr txBox="1"/>
          <p:nvPr/>
        </p:nvSpPr>
        <p:spPr>
          <a:xfrm>
            <a:off x="6707942" y="6350000"/>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t>هذا النص هو مثال لنص يمكن أن يستبدل في نفس المساحة، لقد تم توليد هذا النص من مولد النص العربى</a:t>
            </a:r>
          </a:p>
        </p:txBody>
      </p:sp>
      <p:sp>
        <p:nvSpPr>
          <p:cNvPr id="435" name="هذا النص هو مثال لنص يمكن أن يستبدل في نفس المساحة، لقد تم توليد هذا النص من مولد النص العربى"/>
          <p:cNvSpPr txBox="1"/>
          <p:nvPr/>
        </p:nvSpPr>
        <p:spPr>
          <a:xfrm>
            <a:off x="17962164" y="10467055"/>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t>هذا النص هو مثال لنص يمكن أن يستبدل في نفس المساحة، لقد تم توليد هذا النص من مولد النص العربى</a:t>
            </a:r>
          </a:p>
        </p:txBody>
      </p:sp>
      <p:sp>
        <p:nvSpPr>
          <p:cNvPr id="436" name="هذا النص هو مثال لنص يمكن أن يستبدل في نفس المساحة، لقد تم توليد هذا النص من مولد النص العربى"/>
          <p:cNvSpPr txBox="1"/>
          <p:nvPr/>
        </p:nvSpPr>
        <p:spPr>
          <a:xfrm>
            <a:off x="12335053" y="10467055"/>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t>هذا النص هو مثال لنص يمكن أن يستبدل في نفس المساحة، لقد تم توليد هذا النص من مولد النص العربى</a:t>
            </a:r>
          </a:p>
        </p:txBody>
      </p:sp>
      <p:sp>
        <p:nvSpPr>
          <p:cNvPr id="437" name="هذا النص هو مثال لنص يمكن أن يستبدل في نفس المساحة، لقد تم توليد هذا النص من مولد النص العربى"/>
          <p:cNvSpPr txBox="1"/>
          <p:nvPr/>
        </p:nvSpPr>
        <p:spPr>
          <a:xfrm>
            <a:off x="6682542" y="10467055"/>
            <a:ext cx="25857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just" rtl="1">
              <a:spcBef>
                <a:spcPts val="4500"/>
              </a:spcBef>
              <a:defRPr sz="1800">
                <a:solidFill>
                  <a:srgbClr val="231F20"/>
                </a:solidFill>
              </a:defRPr>
            </a:lvl1pPr>
          </a:lstStyle>
          <a:p>
            <a:pPr>
              <a:lnSpc>
                <a:spcPct val="100000"/>
              </a:lnSpc>
            </a:pPr>
            <a:r>
              <a:t>هذا النص هو مثال لنص يمكن أن يستبدل في نفس المساحة، لقد تم توليد هذا النص من مولد النص العربى</a:t>
            </a:r>
          </a:p>
        </p:txBody>
      </p:sp>
      <p:sp>
        <p:nvSpPr>
          <p:cNvPr id="438"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439"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440"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441" name="Slide Number"/>
          <p:cNvSpPr txBox="1">
            <a:spLocks noGrp="1"/>
          </p:cNvSpPr>
          <p:nvPr>
            <p:ph type="sldNum" sz="quarter" idx="2"/>
          </p:nvPr>
        </p:nvSpPr>
        <p:spPr>
          <a:xfrm>
            <a:off x="1649651" y="12500436"/>
            <a:ext cx="305817"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21</a:t>
            </a:fld>
            <a:endParaRPr/>
          </a:p>
        </p:txBody>
      </p:sp>
      <p:sp>
        <p:nvSpPr>
          <p:cNvPr id="442" name="عنوان فرعي"/>
          <p:cNvSpPr txBox="1">
            <a:spLocks noGrp="1"/>
          </p:cNvSpPr>
          <p:nvPr>
            <p:ph type="body" sz="quarter" idx="1"/>
          </p:nvPr>
        </p:nvSpPr>
        <p:spPr>
          <a:prstGeom prst="rect">
            <a:avLst/>
          </a:prstGeom>
        </p:spPr>
        <p:txBody>
          <a:bodyPr/>
          <a:lstStyle/>
          <a:p>
            <a:pPr marL="0" marR="0" indent="0" algn="r" defTabSz="2438338" rtl="1" latinLnBrk="0">
              <a:lnSpc>
                <a:spcPct val="90000"/>
              </a:lnSpc>
              <a:spcBef>
                <a:spcPts val="0"/>
              </a:spcBef>
              <a:spcAft>
                <a:spcPts val="0"/>
              </a:spcAft>
              <a:buClrTx/>
              <a:buSzTx/>
              <a:buFontTx/>
              <a:buNone/>
              <a:tabLst/>
              <a:defRPr/>
            </a:pPr>
            <a:endParaRPr dirty="0"/>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445" name="Rectangle"/>
          <p:cNvSpPr/>
          <p:nvPr/>
        </p:nvSpPr>
        <p:spPr>
          <a:xfrm flipH="1">
            <a:off x="19031505" y="5006818"/>
            <a:ext cx="4302039" cy="5986881"/>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46" name="Rectangle"/>
          <p:cNvSpPr/>
          <p:nvPr/>
        </p:nvSpPr>
        <p:spPr>
          <a:xfrm flipH="1">
            <a:off x="14546949" y="5006818"/>
            <a:ext cx="4302040" cy="5986881"/>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47" name="Rectangle"/>
          <p:cNvSpPr/>
          <p:nvPr/>
        </p:nvSpPr>
        <p:spPr>
          <a:xfrm flipH="1">
            <a:off x="10042164" y="5006818"/>
            <a:ext cx="4302040" cy="5986881"/>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48" name="Rectangle"/>
          <p:cNvSpPr/>
          <p:nvPr/>
        </p:nvSpPr>
        <p:spPr>
          <a:xfrm flipH="1">
            <a:off x="5547497" y="5006818"/>
            <a:ext cx="4302040" cy="5986881"/>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49" name="Rectangle"/>
          <p:cNvSpPr/>
          <p:nvPr/>
        </p:nvSpPr>
        <p:spPr>
          <a:xfrm flipH="1">
            <a:off x="1028041" y="5006818"/>
            <a:ext cx="4302040" cy="5986881"/>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50" name="عنوان رئيسي…"/>
          <p:cNvSpPr txBox="1"/>
          <p:nvPr/>
        </p:nvSpPr>
        <p:spPr>
          <a:xfrm>
            <a:off x="19772571" y="7389258"/>
            <a:ext cx="2819905" cy="3052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ct val="110000"/>
              </a:lnSpc>
              <a:spcBef>
                <a:spcPts val="700"/>
              </a:spcBef>
              <a:defRPr sz="2800">
                <a:solidFill>
                  <a:srgbClr val="7747F4"/>
                </a:solidFill>
              </a:defRPr>
            </a:pPr>
            <a:r>
              <a:t>عنوان رئيسي</a:t>
            </a:r>
          </a:p>
          <a:p>
            <a:pPr algn="ctr">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pic>
        <p:nvPicPr>
          <p:cNvPr id="451" name="Image" descr="Image"/>
          <p:cNvPicPr>
            <a:picLocks noChangeAspect="1"/>
          </p:cNvPicPr>
          <p:nvPr/>
        </p:nvPicPr>
        <p:blipFill>
          <a:blip r:embed="rId2">
            <a:alphaModFix amt="79525"/>
          </a:blip>
          <a:stretch>
            <a:fillRect/>
          </a:stretch>
        </p:blipFill>
        <p:spPr>
          <a:xfrm>
            <a:off x="20490730" y="5678637"/>
            <a:ext cx="1383587" cy="828491"/>
          </a:xfrm>
          <a:prstGeom prst="rect">
            <a:avLst/>
          </a:prstGeom>
          <a:ln w="12700">
            <a:miter lim="400000"/>
          </a:ln>
        </p:spPr>
      </p:pic>
      <p:sp>
        <p:nvSpPr>
          <p:cNvPr id="452" name="01"/>
          <p:cNvSpPr txBox="1"/>
          <p:nvPr/>
        </p:nvSpPr>
        <p:spPr>
          <a:xfrm>
            <a:off x="20729173" y="5445182"/>
            <a:ext cx="906702"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spcBef>
                <a:spcPts val="700"/>
              </a:spcBef>
              <a:defRPr sz="6700">
                <a:solidFill>
                  <a:srgbClr val="7747F4"/>
                </a:solidFill>
              </a:defRPr>
            </a:lvl1pPr>
          </a:lstStyle>
          <a:p>
            <a:r>
              <a:t>01</a:t>
            </a:r>
          </a:p>
        </p:txBody>
      </p:sp>
      <p:pic>
        <p:nvPicPr>
          <p:cNvPr id="453" name="Image" descr="Image"/>
          <p:cNvPicPr>
            <a:picLocks noChangeAspect="1"/>
          </p:cNvPicPr>
          <p:nvPr/>
        </p:nvPicPr>
        <p:blipFill>
          <a:blip r:embed="rId2">
            <a:alphaModFix amt="79525"/>
          </a:blip>
          <a:stretch>
            <a:fillRect/>
          </a:stretch>
        </p:blipFill>
        <p:spPr>
          <a:xfrm>
            <a:off x="16141434" y="5678637"/>
            <a:ext cx="1383588" cy="828491"/>
          </a:xfrm>
          <a:prstGeom prst="rect">
            <a:avLst/>
          </a:prstGeom>
          <a:ln w="12700">
            <a:miter lim="400000"/>
          </a:ln>
        </p:spPr>
      </p:pic>
      <p:sp>
        <p:nvSpPr>
          <p:cNvPr id="454" name="02"/>
          <p:cNvSpPr txBox="1"/>
          <p:nvPr/>
        </p:nvSpPr>
        <p:spPr>
          <a:xfrm>
            <a:off x="16194085" y="5445182"/>
            <a:ext cx="1106663"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spcBef>
                <a:spcPts val="700"/>
              </a:spcBef>
              <a:defRPr sz="6700">
                <a:solidFill>
                  <a:srgbClr val="7747F4"/>
                </a:solidFill>
              </a:defRPr>
            </a:lvl1pPr>
          </a:lstStyle>
          <a:p>
            <a:r>
              <a:t>02</a:t>
            </a:r>
          </a:p>
        </p:txBody>
      </p:sp>
      <p:pic>
        <p:nvPicPr>
          <p:cNvPr id="455" name="Image" descr="Image"/>
          <p:cNvPicPr>
            <a:picLocks noChangeAspect="1"/>
          </p:cNvPicPr>
          <p:nvPr/>
        </p:nvPicPr>
        <p:blipFill>
          <a:blip r:embed="rId2">
            <a:alphaModFix amt="79525"/>
          </a:blip>
          <a:stretch>
            <a:fillRect/>
          </a:stretch>
        </p:blipFill>
        <p:spPr>
          <a:xfrm>
            <a:off x="11501390" y="5678637"/>
            <a:ext cx="1383588" cy="828491"/>
          </a:xfrm>
          <a:prstGeom prst="rect">
            <a:avLst/>
          </a:prstGeom>
          <a:ln w="12700">
            <a:miter lim="400000"/>
          </a:ln>
        </p:spPr>
      </p:pic>
      <p:sp>
        <p:nvSpPr>
          <p:cNvPr id="456" name="03"/>
          <p:cNvSpPr txBox="1"/>
          <p:nvPr/>
        </p:nvSpPr>
        <p:spPr>
          <a:xfrm>
            <a:off x="11625493" y="5445182"/>
            <a:ext cx="1135381"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spcBef>
                <a:spcPts val="700"/>
              </a:spcBef>
              <a:defRPr sz="6700">
                <a:solidFill>
                  <a:srgbClr val="7747F4"/>
                </a:solidFill>
              </a:defRPr>
            </a:lvl1pPr>
          </a:lstStyle>
          <a:p>
            <a:r>
              <a:t>03</a:t>
            </a:r>
          </a:p>
        </p:txBody>
      </p:sp>
      <p:pic>
        <p:nvPicPr>
          <p:cNvPr id="457" name="Image" descr="Image"/>
          <p:cNvPicPr>
            <a:picLocks noChangeAspect="1"/>
          </p:cNvPicPr>
          <p:nvPr/>
        </p:nvPicPr>
        <p:blipFill>
          <a:blip r:embed="rId2">
            <a:alphaModFix amt="79525"/>
          </a:blip>
          <a:stretch>
            <a:fillRect/>
          </a:stretch>
        </p:blipFill>
        <p:spPr>
          <a:xfrm>
            <a:off x="7006722" y="5678637"/>
            <a:ext cx="1383587" cy="828491"/>
          </a:xfrm>
          <a:prstGeom prst="rect">
            <a:avLst/>
          </a:prstGeom>
          <a:ln w="12700">
            <a:miter lim="400000"/>
          </a:ln>
        </p:spPr>
      </p:pic>
      <p:sp>
        <p:nvSpPr>
          <p:cNvPr id="458" name="04"/>
          <p:cNvSpPr txBox="1"/>
          <p:nvPr/>
        </p:nvSpPr>
        <p:spPr>
          <a:xfrm>
            <a:off x="7119125" y="5445182"/>
            <a:ext cx="1158781"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spcBef>
                <a:spcPts val="700"/>
              </a:spcBef>
              <a:defRPr sz="6700">
                <a:solidFill>
                  <a:srgbClr val="7747F4"/>
                </a:solidFill>
              </a:defRPr>
            </a:lvl1pPr>
          </a:lstStyle>
          <a:p>
            <a:r>
              <a:t>04</a:t>
            </a:r>
          </a:p>
        </p:txBody>
      </p:sp>
      <p:pic>
        <p:nvPicPr>
          <p:cNvPr id="459" name="Image" descr="Image"/>
          <p:cNvPicPr>
            <a:picLocks noChangeAspect="1"/>
          </p:cNvPicPr>
          <p:nvPr/>
        </p:nvPicPr>
        <p:blipFill>
          <a:blip r:embed="rId2">
            <a:alphaModFix amt="79525"/>
          </a:blip>
          <a:stretch>
            <a:fillRect/>
          </a:stretch>
        </p:blipFill>
        <p:spPr>
          <a:xfrm>
            <a:off x="2487268" y="5678637"/>
            <a:ext cx="1383587" cy="828491"/>
          </a:xfrm>
          <a:prstGeom prst="rect">
            <a:avLst/>
          </a:prstGeom>
          <a:ln w="12700">
            <a:miter lim="400000"/>
          </a:ln>
        </p:spPr>
      </p:pic>
      <p:sp>
        <p:nvSpPr>
          <p:cNvPr id="460" name="05"/>
          <p:cNvSpPr txBox="1"/>
          <p:nvPr/>
        </p:nvSpPr>
        <p:spPr>
          <a:xfrm>
            <a:off x="2609775" y="5445182"/>
            <a:ext cx="1138572" cy="1295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spcBef>
                <a:spcPts val="700"/>
              </a:spcBef>
              <a:defRPr sz="6700">
                <a:solidFill>
                  <a:srgbClr val="7747F4"/>
                </a:solidFill>
              </a:defRPr>
            </a:lvl1pPr>
          </a:lstStyle>
          <a:p>
            <a:r>
              <a:t>05</a:t>
            </a:r>
          </a:p>
        </p:txBody>
      </p:sp>
      <p:sp>
        <p:nvSpPr>
          <p:cNvPr id="461" name="عنوان رئيسي…"/>
          <p:cNvSpPr txBox="1"/>
          <p:nvPr/>
        </p:nvSpPr>
        <p:spPr>
          <a:xfrm>
            <a:off x="15288015" y="7389258"/>
            <a:ext cx="2819905" cy="3052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ct val="110000"/>
              </a:lnSpc>
              <a:spcBef>
                <a:spcPts val="700"/>
              </a:spcBef>
              <a:defRPr sz="2800">
                <a:solidFill>
                  <a:srgbClr val="7747F4"/>
                </a:solidFill>
              </a:defRPr>
            </a:pPr>
            <a:r>
              <a:t>عنوان رئيسي</a:t>
            </a:r>
          </a:p>
          <a:p>
            <a:pPr algn="ctr">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sp>
        <p:nvSpPr>
          <p:cNvPr id="462" name="عنوان رئيسي…"/>
          <p:cNvSpPr txBox="1"/>
          <p:nvPr/>
        </p:nvSpPr>
        <p:spPr>
          <a:xfrm>
            <a:off x="10803460" y="7389258"/>
            <a:ext cx="2819905" cy="3052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ct val="110000"/>
              </a:lnSpc>
              <a:spcBef>
                <a:spcPts val="700"/>
              </a:spcBef>
              <a:defRPr sz="2800">
                <a:solidFill>
                  <a:srgbClr val="7747F4"/>
                </a:solidFill>
              </a:defRPr>
            </a:pPr>
            <a:r>
              <a:t>عنوان رئيسي</a:t>
            </a:r>
          </a:p>
          <a:p>
            <a:pPr algn="ctr">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sp>
        <p:nvSpPr>
          <p:cNvPr id="463" name="عنوان رئيسي…"/>
          <p:cNvSpPr txBox="1"/>
          <p:nvPr/>
        </p:nvSpPr>
        <p:spPr>
          <a:xfrm>
            <a:off x="6318904" y="7389258"/>
            <a:ext cx="2819906" cy="3052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ct val="110000"/>
              </a:lnSpc>
              <a:spcBef>
                <a:spcPts val="700"/>
              </a:spcBef>
              <a:defRPr sz="2800">
                <a:solidFill>
                  <a:srgbClr val="7747F4"/>
                </a:solidFill>
              </a:defRPr>
            </a:pPr>
            <a:r>
              <a:t>عنوان رئيسي</a:t>
            </a:r>
          </a:p>
          <a:p>
            <a:pPr algn="ctr">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sp>
        <p:nvSpPr>
          <p:cNvPr id="464" name="عنوان رئيسي…"/>
          <p:cNvSpPr txBox="1"/>
          <p:nvPr/>
        </p:nvSpPr>
        <p:spPr>
          <a:xfrm>
            <a:off x="1769108" y="7389258"/>
            <a:ext cx="2819905" cy="3052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ct val="110000"/>
              </a:lnSpc>
              <a:spcBef>
                <a:spcPts val="700"/>
              </a:spcBef>
              <a:defRPr sz="2800">
                <a:solidFill>
                  <a:srgbClr val="7747F4"/>
                </a:solidFill>
              </a:defRPr>
            </a:pPr>
            <a:r>
              <a:rPr dirty="0" err="1"/>
              <a:t>عنوان</a:t>
            </a:r>
            <a:r>
              <a:rPr dirty="0"/>
              <a:t> </a:t>
            </a:r>
            <a:r>
              <a:rPr dirty="0" err="1"/>
              <a:t>رئيسي</a:t>
            </a:r>
            <a:endParaRPr dirty="0"/>
          </a:p>
          <a:p>
            <a:pPr algn="ctr">
              <a:lnSpc>
                <a:spcPct val="110000"/>
              </a:lnSpc>
              <a:spcBef>
                <a:spcPts val="700"/>
              </a:spcBef>
              <a:defRPr sz="2100"/>
            </a:pPr>
            <a:r>
              <a:rPr dirty="0" err="1"/>
              <a:t>ومن</a:t>
            </a:r>
            <a:r>
              <a:rPr dirty="0"/>
              <a:t> </a:t>
            </a:r>
            <a:r>
              <a:rPr dirty="0" err="1"/>
              <a:t>هنا</a:t>
            </a:r>
            <a:r>
              <a:rPr dirty="0"/>
              <a:t> </a:t>
            </a:r>
            <a:r>
              <a:rPr dirty="0" err="1"/>
              <a:t>وجب</a:t>
            </a:r>
            <a:r>
              <a:rPr dirty="0"/>
              <a:t> </a:t>
            </a:r>
            <a:r>
              <a:rPr dirty="0" err="1"/>
              <a:t>على</a:t>
            </a:r>
            <a:r>
              <a:rPr dirty="0"/>
              <a:t> </a:t>
            </a:r>
            <a:r>
              <a:rPr dirty="0" err="1"/>
              <a:t>المصمم</a:t>
            </a:r>
            <a:r>
              <a:rPr dirty="0"/>
              <a:t> </a:t>
            </a:r>
            <a:r>
              <a:rPr dirty="0" err="1"/>
              <a:t>أن</a:t>
            </a:r>
            <a:r>
              <a:rPr dirty="0"/>
              <a:t> </a:t>
            </a:r>
            <a:r>
              <a:rPr dirty="0" err="1"/>
              <a:t>يضع</a:t>
            </a:r>
            <a:r>
              <a:rPr dirty="0"/>
              <a:t> </a:t>
            </a:r>
            <a:r>
              <a:rPr dirty="0" err="1"/>
              <a:t>نصوصا</a:t>
            </a:r>
            <a:r>
              <a:rPr dirty="0"/>
              <a:t> </a:t>
            </a:r>
            <a:r>
              <a:rPr dirty="0" err="1"/>
              <a:t>مؤقتة</a:t>
            </a:r>
            <a:r>
              <a:rPr dirty="0"/>
              <a:t> </a:t>
            </a:r>
            <a:r>
              <a:rPr dirty="0" err="1"/>
              <a:t>على</a:t>
            </a:r>
            <a:r>
              <a:rPr dirty="0"/>
              <a:t> </a:t>
            </a:r>
            <a:r>
              <a:rPr dirty="0" err="1"/>
              <a:t>التصميم</a:t>
            </a:r>
            <a:r>
              <a:rPr dirty="0"/>
              <a:t> </a:t>
            </a:r>
            <a:r>
              <a:rPr dirty="0" err="1"/>
              <a:t>ليظهر</a:t>
            </a:r>
            <a:r>
              <a:rPr dirty="0"/>
              <a:t> </a:t>
            </a:r>
            <a:r>
              <a:rPr dirty="0" err="1"/>
              <a:t>للعميل</a:t>
            </a:r>
            <a:r>
              <a:rPr dirty="0"/>
              <a:t> </a:t>
            </a:r>
            <a:r>
              <a:rPr dirty="0" err="1"/>
              <a:t>الشكل</a:t>
            </a:r>
            <a:r>
              <a:rPr dirty="0"/>
              <a:t> </a:t>
            </a:r>
            <a:r>
              <a:rPr dirty="0" err="1"/>
              <a:t>كاملاً،دور</a:t>
            </a:r>
            <a:r>
              <a:rPr dirty="0"/>
              <a:t> </a:t>
            </a:r>
            <a:r>
              <a:rPr dirty="0" err="1"/>
              <a:t>مولد</a:t>
            </a:r>
            <a:r>
              <a:rPr dirty="0"/>
              <a:t> </a:t>
            </a:r>
            <a:r>
              <a:rPr dirty="0" err="1"/>
              <a:t>النص</a:t>
            </a:r>
            <a:r>
              <a:rPr dirty="0"/>
              <a:t> </a:t>
            </a:r>
            <a:r>
              <a:rPr dirty="0" err="1"/>
              <a:t>العربى</a:t>
            </a:r>
            <a:r>
              <a:rPr dirty="0"/>
              <a:t> </a:t>
            </a:r>
            <a:r>
              <a:rPr dirty="0" err="1"/>
              <a:t>أن</a:t>
            </a:r>
            <a:r>
              <a:rPr dirty="0"/>
              <a:t> </a:t>
            </a:r>
            <a:r>
              <a:rPr dirty="0" err="1"/>
              <a:t>يوفر</a:t>
            </a:r>
            <a:r>
              <a:rPr dirty="0"/>
              <a:t> </a:t>
            </a:r>
            <a:r>
              <a:rPr dirty="0" err="1"/>
              <a:t>على</a:t>
            </a:r>
            <a:r>
              <a:rPr dirty="0"/>
              <a:t> </a:t>
            </a:r>
            <a:r>
              <a:rPr dirty="0" err="1"/>
              <a:t>المصمم</a:t>
            </a:r>
            <a:r>
              <a:rPr dirty="0"/>
              <a:t> </a:t>
            </a:r>
            <a:r>
              <a:rPr dirty="0" err="1"/>
              <a:t>عناء</a:t>
            </a:r>
            <a:r>
              <a:rPr dirty="0"/>
              <a:t> </a:t>
            </a:r>
            <a:r>
              <a:rPr dirty="0" err="1"/>
              <a:t>البحث</a:t>
            </a:r>
            <a:r>
              <a:rPr dirty="0"/>
              <a:t> </a:t>
            </a:r>
            <a:r>
              <a:rPr dirty="0" err="1"/>
              <a:t>عن</a:t>
            </a:r>
            <a:r>
              <a:rPr dirty="0"/>
              <a:t> </a:t>
            </a:r>
            <a:r>
              <a:rPr dirty="0" err="1"/>
              <a:t>نص</a:t>
            </a:r>
            <a:r>
              <a:rPr dirty="0"/>
              <a:t> </a:t>
            </a:r>
            <a:r>
              <a:rPr dirty="0" err="1"/>
              <a:t>بديل</a:t>
            </a:r>
            <a:r>
              <a:rPr dirty="0"/>
              <a:t> </a:t>
            </a:r>
            <a:r>
              <a:rPr dirty="0" err="1"/>
              <a:t>لا</a:t>
            </a:r>
            <a:r>
              <a:rPr dirty="0"/>
              <a:t> </a:t>
            </a:r>
            <a:r>
              <a:rPr dirty="0" err="1"/>
              <a:t>علاقة</a:t>
            </a:r>
            <a:r>
              <a:rPr dirty="0"/>
              <a:t> </a:t>
            </a:r>
            <a:r>
              <a:rPr dirty="0" err="1"/>
              <a:t>له</a:t>
            </a:r>
            <a:r>
              <a:rPr dirty="0"/>
              <a:t> </a:t>
            </a:r>
            <a:r>
              <a:rPr dirty="0" err="1"/>
              <a:t>بالموضوع</a:t>
            </a:r>
            <a:endParaRPr dirty="0"/>
          </a:p>
        </p:txBody>
      </p:sp>
      <p:sp>
        <p:nvSpPr>
          <p:cNvPr id="465"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466"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467"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468" name="Slide Number"/>
          <p:cNvSpPr txBox="1">
            <a:spLocks noGrp="1"/>
          </p:cNvSpPr>
          <p:nvPr>
            <p:ph type="sldNum" sz="quarter" idx="2"/>
          </p:nvPr>
        </p:nvSpPr>
        <p:spPr>
          <a:xfrm>
            <a:off x="1649651" y="12500436"/>
            <a:ext cx="31138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22</a:t>
            </a:fld>
            <a:endParaRP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471" name="Rectangle"/>
          <p:cNvSpPr/>
          <p:nvPr/>
        </p:nvSpPr>
        <p:spPr>
          <a:xfrm flipH="1">
            <a:off x="17957604" y="5000835"/>
            <a:ext cx="5401336" cy="5714894"/>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72" name="Rectangle"/>
          <p:cNvSpPr/>
          <p:nvPr/>
        </p:nvSpPr>
        <p:spPr>
          <a:xfrm flipH="1">
            <a:off x="12327114" y="5000835"/>
            <a:ext cx="5401335" cy="5714894"/>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73" name="Rectangle"/>
          <p:cNvSpPr/>
          <p:nvPr/>
        </p:nvSpPr>
        <p:spPr>
          <a:xfrm flipH="1">
            <a:off x="6671227" y="5000835"/>
            <a:ext cx="5401336" cy="5714894"/>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74" name="Rectangle"/>
          <p:cNvSpPr/>
          <p:nvPr/>
        </p:nvSpPr>
        <p:spPr>
          <a:xfrm flipH="1">
            <a:off x="1028041" y="5000835"/>
            <a:ext cx="5401335" cy="5714894"/>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75" name="عنوان رئيسي…"/>
          <p:cNvSpPr txBox="1"/>
          <p:nvPr/>
        </p:nvSpPr>
        <p:spPr>
          <a:xfrm>
            <a:off x="18377627" y="8003840"/>
            <a:ext cx="4259240" cy="2341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10000"/>
              </a:lnSpc>
              <a:spcBef>
                <a:spcPts val="700"/>
              </a:spcBef>
              <a:defRPr sz="2800">
                <a:solidFill>
                  <a:srgbClr val="7747F4"/>
                </a:solidFill>
              </a:defRPr>
            </a:pPr>
            <a:r>
              <a:t>عنوان رئيسي</a:t>
            </a:r>
          </a:p>
          <a:p>
            <a:pPr algn="just" rtl="1">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pic>
        <p:nvPicPr>
          <p:cNvPr id="476" name="Image" descr="Image"/>
          <p:cNvPicPr>
            <a:picLocks noChangeAspect="1"/>
          </p:cNvPicPr>
          <p:nvPr/>
        </p:nvPicPr>
        <p:blipFill>
          <a:blip r:embed="rId2"/>
          <a:srcRect l="1237" r="1237"/>
          <a:stretch>
            <a:fillRect/>
          </a:stretch>
        </p:blipFill>
        <p:spPr>
          <a:xfrm>
            <a:off x="21690038" y="5883164"/>
            <a:ext cx="1105712" cy="1435177"/>
          </a:xfrm>
          <a:prstGeom prst="rect">
            <a:avLst/>
          </a:prstGeom>
          <a:ln w="12700">
            <a:miter lim="400000"/>
          </a:ln>
        </p:spPr>
      </p:pic>
      <p:pic>
        <p:nvPicPr>
          <p:cNvPr id="477" name="Image" descr="Image"/>
          <p:cNvPicPr>
            <a:picLocks noChangeAspect="1"/>
          </p:cNvPicPr>
          <p:nvPr/>
        </p:nvPicPr>
        <p:blipFill>
          <a:blip r:embed="rId3">
            <a:alphaModFix amt="79525"/>
          </a:blip>
          <a:stretch>
            <a:fillRect/>
          </a:stretch>
        </p:blipFill>
        <p:spPr>
          <a:xfrm>
            <a:off x="21810995" y="7735120"/>
            <a:ext cx="1383588" cy="828491"/>
          </a:xfrm>
          <a:prstGeom prst="rect">
            <a:avLst/>
          </a:prstGeom>
          <a:ln w="12700">
            <a:miter lim="400000"/>
          </a:ln>
        </p:spPr>
      </p:pic>
      <p:pic>
        <p:nvPicPr>
          <p:cNvPr id="478" name="Image" descr="Image"/>
          <p:cNvPicPr>
            <a:picLocks noChangeAspect="1"/>
          </p:cNvPicPr>
          <p:nvPr/>
        </p:nvPicPr>
        <p:blipFill>
          <a:blip r:embed="rId2"/>
          <a:srcRect l="1237" r="1237"/>
          <a:stretch>
            <a:fillRect/>
          </a:stretch>
        </p:blipFill>
        <p:spPr>
          <a:xfrm>
            <a:off x="16040501" y="5883164"/>
            <a:ext cx="1105711" cy="1435177"/>
          </a:xfrm>
          <a:prstGeom prst="rect">
            <a:avLst/>
          </a:prstGeom>
          <a:ln w="12700">
            <a:miter lim="400000"/>
          </a:ln>
        </p:spPr>
      </p:pic>
      <p:pic>
        <p:nvPicPr>
          <p:cNvPr id="479" name="Image" descr="Image"/>
          <p:cNvPicPr>
            <a:picLocks noChangeAspect="1"/>
          </p:cNvPicPr>
          <p:nvPr/>
        </p:nvPicPr>
        <p:blipFill>
          <a:blip r:embed="rId2"/>
          <a:srcRect l="1237" r="1237"/>
          <a:stretch>
            <a:fillRect/>
          </a:stretch>
        </p:blipFill>
        <p:spPr>
          <a:xfrm>
            <a:off x="10390962" y="5883164"/>
            <a:ext cx="1105711" cy="1435177"/>
          </a:xfrm>
          <a:prstGeom prst="rect">
            <a:avLst/>
          </a:prstGeom>
          <a:ln w="12700">
            <a:miter lim="400000"/>
          </a:ln>
        </p:spPr>
      </p:pic>
      <p:pic>
        <p:nvPicPr>
          <p:cNvPr id="480" name="Image" descr="Image"/>
          <p:cNvPicPr>
            <a:picLocks noChangeAspect="1"/>
          </p:cNvPicPr>
          <p:nvPr/>
        </p:nvPicPr>
        <p:blipFill>
          <a:blip r:embed="rId2"/>
          <a:srcRect l="1237" r="1237"/>
          <a:stretch>
            <a:fillRect/>
          </a:stretch>
        </p:blipFill>
        <p:spPr>
          <a:xfrm>
            <a:off x="4741428" y="5883164"/>
            <a:ext cx="1105711" cy="1435177"/>
          </a:xfrm>
          <a:prstGeom prst="rect">
            <a:avLst/>
          </a:prstGeom>
          <a:ln w="12700">
            <a:miter lim="400000"/>
          </a:ln>
        </p:spPr>
      </p:pic>
      <p:sp>
        <p:nvSpPr>
          <p:cNvPr id="481" name="عنوان رئيسي…"/>
          <p:cNvSpPr txBox="1"/>
          <p:nvPr/>
        </p:nvSpPr>
        <p:spPr>
          <a:xfrm>
            <a:off x="12731584" y="8003840"/>
            <a:ext cx="4259240" cy="2341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10000"/>
              </a:lnSpc>
              <a:spcBef>
                <a:spcPts val="700"/>
              </a:spcBef>
              <a:defRPr sz="2800">
                <a:solidFill>
                  <a:srgbClr val="7747F4"/>
                </a:solidFill>
              </a:defRPr>
            </a:pPr>
            <a:r>
              <a:t>عنوان رئيسي</a:t>
            </a:r>
          </a:p>
          <a:p>
            <a:pPr algn="just" rtl="1">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pic>
        <p:nvPicPr>
          <p:cNvPr id="482" name="Image" descr="Image"/>
          <p:cNvPicPr>
            <a:picLocks noChangeAspect="1"/>
          </p:cNvPicPr>
          <p:nvPr/>
        </p:nvPicPr>
        <p:blipFill>
          <a:blip r:embed="rId3">
            <a:alphaModFix amt="79525"/>
          </a:blip>
          <a:stretch>
            <a:fillRect/>
          </a:stretch>
        </p:blipFill>
        <p:spPr>
          <a:xfrm>
            <a:off x="16164952" y="7735120"/>
            <a:ext cx="1383588" cy="828491"/>
          </a:xfrm>
          <a:prstGeom prst="rect">
            <a:avLst/>
          </a:prstGeom>
          <a:ln w="12700">
            <a:miter lim="400000"/>
          </a:ln>
        </p:spPr>
      </p:pic>
      <p:sp>
        <p:nvSpPr>
          <p:cNvPr id="483" name="عنوان رئيسي…"/>
          <p:cNvSpPr txBox="1"/>
          <p:nvPr/>
        </p:nvSpPr>
        <p:spPr>
          <a:xfrm>
            <a:off x="7085871" y="8003840"/>
            <a:ext cx="4259240" cy="2341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10000"/>
              </a:lnSpc>
              <a:spcBef>
                <a:spcPts val="700"/>
              </a:spcBef>
              <a:defRPr sz="2800">
                <a:solidFill>
                  <a:srgbClr val="7747F4"/>
                </a:solidFill>
              </a:defRPr>
            </a:pPr>
            <a:r>
              <a:t>عنوان رئيسي</a:t>
            </a:r>
          </a:p>
          <a:p>
            <a:pPr algn="just" rtl="1">
              <a:lnSpc>
                <a:spcPct val="110000"/>
              </a:lnSpc>
              <a:spcBef>
                <a:spcPts val="700"/>
              </a:spcBef>
              <a:defRPr sz="2100"/>
            </a:pPr>
            <a:r>
              <a:t>ومن هنا وجب على المصمم أن يضع نصوصا مؤقتة على التصميم ليظهر للعميل الشكل كاملاً،دور مولد النص العربى أن يوفر على المصمم عناء البحث عن نص بديل لا علاقة له بالموضوع</a:t>
            </a:r>
          </a:p>
        </p:txBody>
      </p:sp>
      <p:pic>
        <p:nvPicPr>
          <p:cNvPr id="484" name="Image" descr="Image"/>
          <p:cNvPicPr>
            <a:picLocks noChangeAspect="1"/>
          </p:cNvPicPr>
          <p:nvPr/>
        </p:nvPicPr>
        <p:blipFill>
          <a:blip r:embed="rId3">
            <a:alphaModFix amt="79525"/>
          </a:blip>
          <a:stretch>
            <a:fillRect/>
          </a:stretch>
        </p:blipFill>
        <p:spPr>
          <a:xfrm>
            <a:off x="10519240" y="7735120"/>
            <a:ext cx="1383587" cy="828491"/>
          </a:xfrm>
          <a:prstGeom prst="rect">
            <a:avLst/>
          </a:prstGeom>
          <a:ln w="12700">
            <a:miter lim="400000"/>
          </a:ln>
        </p:spPr>
      </p:pic>
      <p:sp>
        <p:nvSpPr>
          <p:cNvPr id="485" name="عنوان رئيسي…"/>
          <p:cNvSpPr txBox="1"/>
          <p:nvPr/>
        </p:nvSpPr>
        <p:spPr>
          <a:xfrm>
            <a:off x="1438109" y="8003840"/>
            <a:ext cx="4259240" cy="23411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10000"/>
              </a:lnSpc>
              <a:spcBef>
                <a:spcPts val="700"/>
              </a:spcBef>
              <a:defRPr sz="2800">
                <a:solidFill>
                  <a:srgbClr val="7747F4"/>
                </a:solidFill>
              </a:defRPr>
            </a:pPr>
            <a:r>
              <a:rPr dirty="0" err="1"/>
              <a:t>عنوان</a:t>
            </a:r>
            <a:r>
              <a:rPr dirty="0"/>
              <a:t> </a:t>
            </a:r>
            <a:r>
              <a:rPr dirty="0" err="1"/>
              <a:t>رئيسي</a:t>
            </a:r>
            <a:endParaRPr dirty="0"/>
          </a:p>
          <a:p>
            <a:pPr algn="just" rtl="1">
              <a:lnSpc>
                <a:spcPct val="110000"/>
              </a:lnSpc>
              <a:spcBef>
                <a:spcPts val="700"/>
              </a:spcBef>
              <a:defRPr sz="2100"/>
            </a:pPr>
            <a:r>
              <a:rPr dirty="0" err="1"/>
              <a:t>ومن</a:t>
            </a:r>
            <a:r>
              <a:rPr dirty="0"/>
              <a:t> </a:t>
            </a:r>
            <a:r>
              <a:rPr dirty="0" err="1"/>
              <a:t>هنا</a:t>
            </a:r>
            <a:r>
              <a:rPr dirty="0"/>
              <a:t> </a:t>
            </a:r>
            <a:r>
              <a:rPr dirty="0" err="1"/>
              <a:t>وجب</a:t>
            </a:r>
            <a:r>
              <a:rPr dirty="0"/>
              <a:t> </a:t>
            </a:r>
            <a:r>
              <a:rPr dirty="0" err="1"/>
              <a:t>على</a:t>
            </a:r>
            <a:r>
              <a:rPr dirty="0"/>
              <a:t> </a:t>
            </a:r>
            <a:r>
              <a:rPr dirty="0" err="1"/>
              <a:t>المصمم</a:t>
            </a:r>
            <a:r>
              <a:rPr dirty="0"/>
              <a:t> </a:t>
            </a:r>
            <a:r>
              <a:rPr dirty="0" err="1"/>
              <a:t>أن</a:t>
            </a:r>
            <a:r>
              <a:rPr dirty="0"/>
              <a:t> </a:t>
            </a:r>
            <a:r>
              <a:rPr dirty="0" err="1"/>
              <a:t>يضع</a:t>
            </a:r>
            <a:r>
              <a:rPr dirty="0"/>
              <a:t> </a:t>
            </a:r>
            <a:r>
              <a:rPr dirty="0" err="1"/>
              <a:t>نصوصا</a:t>
            </a:r>
            <a:r>
              <a:rPr dirty="0"/>
              <a:t> </a:t>
            </a:r>
            <a:r>
              <a:rPr dirty="0" err="1"/>
              <a:t>مؤقتة</a:t>
            </a:r>
            <a:r>
              <a:rPr dirty="0"/>
              <a:t> </a:t>
            </a:r>
            <a:r>
              <a:rPr dirty="0" err="1"/>
              <a:t>على</a:t>
            </a:r>
            <a:r>
              <a:rPr dirty="0"/>
              <a:t> </a:t>
            </a:r>
            <a:r>
              <a:rPr dirty="0" err="1"/>
              <a:t>التصميم</a:t>
            </a:r>
            <a:r>
              <a:rPr dirty="0"/>
              <a:t> </a:t>
            </a:r>
            <a:r>
              <a:rPr dirty="0" err="1"/>
              <a:t>ليظهر</a:t>
            </a:r>
            <a:r>
              <a:rPr dirty="0"/>
              <a:t> </a:t>
            </a:r>
            <a:r>
              <a:rPr dirty="0" err="1"/>
              <a:t>للعميل</a:t>
            </a:r>
            <a:r>
              <a:rPr dirty="0"/>
              <a:t> </a:t>
            </a:r>
            <a:r>
              <a:rPr dirty="0" err="1"/>
              <a:t>الشكل</a:t>
            </a:r>
            <a:r>
              <a:rPr dirty="0"/>
              <a:t> </a:t>
            </a:r>
            <a:r>
              <a:rPr dirty="0" err="1"/>
              <a:t>كاملاً،دور</a:t>
            </a:r>
            <a:r>
              <a:rPr dirty="0"/>
              <a:t> </a:t>
            </a:r>
            <a:r>
              <a:rPr dirty="0" err="1"/>
              <a:t>مولد</a:t>
            </a:r>
            <a:r>
              <a:rPr dirty="0"/>
              <a:t> </a:t>
            </a:r>
            <a:r>
              <a:rPr dirty="0" err="1"/>
              <a:t>النص</a:t>
            </a:r>
            <a:r>
              <a:rPr dirty="0"/>
              <a:t> </a:t>
            </a:r>
            <a:r>
              <a:rPr dirty="0" err="1"/>
              <a:t>العربى</a:t>
            </a:r>
            <a:r>
              <a:rPr dirty="0"/>
              <a:t> </a:t>
            </a:r>
            <a:r>
              <a:rPr dirty="0" err="1"/>
              <a:t>أن</a:t>
            </a:r>
            <a:r>
              <a:rPr dirty="0"/>
              <a:t> </a:t>
            </a:r>
            <a:r>
              <a:rPr dirty="0" err="1"/>
              <a:t>يوفر</a:t>
            </a:r>
            <a:r>
              <a:rPr dirty="0"/>
              <a:t> </a:t>
            </a:r>
            <a:r>
              <a:rPr dirty="0" err="1"/>
              <a:t>على</a:t>
            </a:r>
            <a:r>
              <a:rPr dirty="0"/>
              <a:t> </a:t>
            </a:r>
            <a:r>
              <a:rPr dirty="0" err="1"/>
              <a:t>المصمم</a:t>
            </a:r>
            <a:r>
              <a:rPr dirty="0"/>
              <a:t> </a:t>
            </a:r>
            <a:r>
              <a:rPr dirty="0" err="1"/>
              <a:t>عناء</a:t>
            </a:r>
            <a:r>
              <a:rPr dirty="0"/>
              <a:t> </a:t>
            </a:r>
            <a:r>
              <a:rPr dirty="0" err="1"/>
              <a:t>البحث</a:t>
            </a:r>
            <a:r>
              <a:rPr dirty="0"/>
              <a:t> </a:t>
            </a:r>
            <a:r>
              <a:rPr dirty="0" err="1"/>
              <a:t>عن</a:t>
            </a:r>
            <a:r>
              <a:rPr dirty="0"/>
              <a:t> </a:t>
            </a:r>
            <a:r>
              <a:rPr dirty="0" err="1"/>
              <a:t>نص</a:t>
            </a:r>
            <a:r>
              <a:rPr dirty="0"/>
              <a:t> </a:t>
            </a:r>
            <a:r>
              <a:rPr dirty="0" err="1"/>
              <a:t>بديل</a:t>
            </a:r>
            <a:r>
              <a:rPr dirty="0"/>
              <a:t> </a:t>
            </a:r>
            <a:r>
              <a:rPr dirty="0" err="1"/>
              <a:t>لا</a:t>
            </a:r>
            <a:r>
              <a:rPr dirty="0"/>
              <a:t> </a:t>
            </a:r>
            <a:r>
              <a:rPr dirty="0" err="1"/>
              <a:t>علاقة</a:t>
            </a:r>
            <a:r>
              <a:rPr dirty="0"/>
              <a:t> </a:t>
            </a:r>
            <a:r>
              <a:rPr dirty="0" err="1"/>
              <a:t>له</a:t>
            </a:r>
            <a:r>
              <a:rPr dirty="0"/>
              <a:t> </a:t>
            </a:r>
            <a:r>
              <a:rPr dirty="0" err="1"/>
              <a:t>بالموضوع</a:t>
            </a:r>
            <a:endParaRPr dirty="0"/>
          </a:p>
        </p:txBody>
      </p:sp>
      <p:pic>
        <p:nvPicPr>
          <p:cNvPr id="486" name="Image" descr="Image"/>
          <p:cNvPicPr>
            <a:picLocks noChangeAspect="1"/>
          </p:cNvPicPr>
          <p:nvPr/>
        </p:nvPicPr>
        <p:blipFill>
          <a:blip r:embed="rId3">
            <a:alphaModFix amt="79525"/>
          </a:blip>
          <a:stretch>
            <a:fillRect/>
          </a:stretch>
        </p:blipFill>
        <p:spPr>
          <a:xfrm>
            <a:off x="4871478" y="7735120"/>
            <a:ext cx="1383587" cy="828491"/>
          </a:xfrm>
          <a:prstGeom prst="rect">
            <a:avLst/>
          </a:prstGeom>
          <a:ln w="12700">
            <a:miter lim="400000"/>
          </a:ln>
        </p:spPr>
      </p:pic>
      <p:sp>
        <p:nvSpPr>
          <p:cNvPr id="487"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488"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489"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490" name="Slide Number"/>
          <p:cNvSpPr txBox="1">
            <a:spLocks noGrp="1"/>
          </p:cNvSpPr>
          <p:nvPr>
            <p:ph type="sldNum" sz="quarter" idx="2"/>
          </p:nvPr>
        </p:nvSpPr>
        <p:spPr>
          <a:xfrm>
            <a:off x="1649651" y="12500436"/>
            <a:ext cx="315930"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23</a:t>
            </a:fld>
            <a:endParaRPr/>
          </a:p>
        </p:txBody>
      </p:sp>
      <p:sp>
        <p:nvSpPr>
          <p:cNvPr id="491" name="العنوان الجانبي للشريحة"/>
          <p:cNvSpPr txBox="1">
            <a:spLocks noGrp="1"/>
          </p:cNvSpPr>
          <p:nvPr>
            <p:ph type="body" sz="quarter" idx="1"/>
          </p:nvPr>
        </p:nvSpPr>
        <p:spPr>
          <a:prstGeom prst="rect">
            <a:avLst/>
          </a:prstGeom>
        </p:spPr>
        <p:txBody>
          <a:bodyPr/>
          <a:lstStyle/>
          <a:p>
            <a:r>
              <a:t>العنوان الجانبي للشريحة</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03" name="Group"/>
          <p:cNvGrpSpPr/>
          <p:nvPr/>
        </p:nvGrpSpPr>
        <p:grpSpPr>
          <a:xfrm flipH="1">
            <a:off x="1935573" y="6446463"/>
            <a:ext cx="20444296" cy="248293"/>
            <a:chOff x="0" y="0"/>
            <a:chExt cx="20444294" cy="248291"/>
          </a:xfrm>
        </p:grpSpPr>
        <p:sp>
          <p:nvSpPr>
            <p:cNvPr id="493" name="Line"/>
            <p:cNvSpPr/>
            <p:nvPr/>
          </p:nvSpPr>
          <p:spPr>
            <a:xfrm>
              <a:off x="234676" y="124145"/>
              <a:ext cx="4818427" cy="1"/>
            </a:xfrm>
            <a:prstGeom prst="line">
              <a:avLst/>
            </a:prstGeom>
            <a:noFill/>
            <a:ln w="25400" cap="flat">
              <a:solidFill>
                <a:srgbClr val="D5D5D5"/>
              </a:solidFill>
              <a:prstDash val="solid"/>
              <a:miter lim="400000"/>
            </a:ln>
            <a:effectLst/>
          </p:spPr>
          <p:txBody>
            <a:bodyPr wrap="square" lIns="50800" tIns="50800" rIns="50800" bIns="50800" numCol="1" anchor="ctr">
              <a:noAutofit/>
            </a:bodyPr>
            <a:lstStyle/>
            <a:p>
              <a:pPr>
                <a:spcBef>
                  <a:spcPts val="4500"/>
                </a:spcBef>
              </a:pPr>
              <a:endParaRPr/>
            </a:p>
          </p:txBody>
        </p:sp>
        <p:sp>
          <p:nvSpPr>
            <p:cNvPr id="494" name="Circle"/>
            <p:cNvSpPr/>
            <p:nvPr/>
          </p:nvSpPr>
          <p:spPr>
            <a:xfrm>
              <a:off x="0" y="0"/>
              <a:ext cx="248292" cy="248292"/>
            </a:xfrm>
            <a:prstGeom prst="ellipse">
              <a:avLst/>
            </a:prstGeom>
            <a:no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95" name="Circle"/>
            <p:cNvSpPr/>
            <p:nvPr/>
          </p:nvSpPr>
          <p:spPr>
            <a:xfrm>
              <a:off x="5049164" y="0"/>
              <a:ext cx="248293" cy="248292"/>
            </a:xfrm>
            <a:prstGeom prst="ellipse">
              <a:avLst/>
            </a:prstGeom>
            <a:no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96" name="Line"/>
            <p:cNvSpPr/>
            <p:nvPr/>
          </p:nvSpPr>
          <p:spPr>
            <a:xfrm>
              <a:off x="5278674" y="124145"/>
              <a:ext cx="4809504" cy="1"/>
            </a:xfrm>
            <a:prstGeom prst="line">
              <a:avLst/>
            </a:prstGeom>
            <a:noFill/>
            <a:ln w="25400" cap="flat">
              <a:solidFill>
                <a:srgbClr val="D5D5D5"/>
              </a:solidFill>
              <a:prstDash val="solid"/>
              <a:miter lim="400000"/>
            </a:ln>
            <a:effectLst/>
          </p:spPr>
          <p:txBody>
            <a:bodyPr wrap="square" lIns="50800" tIns="50800" rIns="50800" bIns="50800" numCol="1" anchor="ctr">
              <a:noAutofit/>
            </a:bodyPr>
            <a:lstStyle/>
            <a:p>
              <a:pPr>
                <a:spcBef>
                  <a:spcPts val="4500"/>
                </a:spcBef>
              </a:pPr>
              <a:endParaRPr/>
            </a:p>
          </p:txBody>
        </p:sp>
        <p:sp>
          <p:nvSpPr>
            <p:cNvPr id="497" name="Circle"/>
            <p:cNvSpPr/>
            <p:nvPr/>
          </p:nvSpPr>
          <p:spPr>
            <a:xfrm>
              <a:off x="10131804" y="53486"/>
              <a:ext cx="141320" cy="141320"/>
            </a:xfrm>
            <a:prstGeom prst="ellipse">
              <a:avLst/>
            </a:prstGeom>
            <a:solidFill>
              <a:srgbClr val="7747FF"/>
            </a:solid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498" name="Line"/>
            <p:cNvSpPr/>
            <p:nvPr/>
          </p:nvSpPr>
          <p:spPr>
            <a:xfrm>
              <a:off x="10322670" y="124145"/>
              <a:ext cx="4818427" cy="1"/>
            </a:xfrm>
            <a:prstGeom prst="line">
              <a:avLst/>
            </a:prstGeom>
            <a:noFill/>
            <a:ln w="25400" cap="flat">
              <a:solidFill>
                <a:srgbClr val="D5D5D5"/>
              </a:solidFill>
              <a:prstDash val="solid"/>
              <a:miter lim="400000"/>
            </a:ln>
            <a:effectLst/>
          </p:spPr>
          <p:txBody>
            <a:bodyPr wrap="square" lIns="50800" tIns="50800" rIns="50800" bIns="50800" numCol="1" anchor="ctr">
              <a:noAutofit/>
            </a:bodyPr>
            <a:lstStyle/>
            <a:p>
              <a:pPr>
                <a:spcBef>
                  <a:spcPts val="4500"/>
                </a:spcBef>
              </a:pPr>
              <a:endParaRPr/>
            </a:p>
          </p:txBody>
        </p:sp>
        <p:sp>
          <p:nvSpPr>
            <p:cNvPr id="499" name="Circle"/>
            <p:cNvSpPr/>
            <p:nvPr/>
          </p:nvSpPr>
          <p:spPr>
            <a:xfrm>
              <a:off x="15137161" y="0"/>
              <a:ext cx="248292" cy="248292"/>
            </a:xfrm>
            <a:prstGeom prst="ellipse">
              <a:avLst/>
            </a:prstGeom>
            <a:no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00" name="Line"/>
            <p:cNvSpPr/>
            <p:nvPr/>
          </p:nvSpPr>
          <p:spPr>
            <a:xfrm>
              <a:off x="15381515" y="124145"/>
              <a:ext cx="4818427" cy="1"/>
            </a:xfrm>
            <a:prstGeom prst="line">
              <a:avLst/>
            </a:prstGeom>
            <a:noFill/>
            <a:ln w="25400" cap="flat">
              <a:solidFill>
                <a:srgbClr val="D5D5D5"/>
              </a:solidFill>
              <a:prstDash val="solid"/>
              <a:miter lim="400000"/>
            </a:ln>
            <a:effectLst/>
          </p:spPr>
          <p:txBody>
            <a:bodyPr wrap="square" lIns="50800" tIns="50800" rIns="50800" bIns="50800" numCol="1" anchor="ctr">
              <a:noAutofit/>
            </a:bodyPr>
            <a:lstStyle/>
            <a:p>
              <a:pPr>
                <a:spcBef>
                  <a:spcPts val="4500"/>
                </a:spcBef>
              </a:pPr>
              <a:endParaRPr/>
            </a:p>
          </p:txBody>
        </p:sp>
        <p:sp>
          <p:nvSpPr>
            <p:cNvPr id="501" name="Circle"/>
            <p:cNvSpPr/>
            <p:nvPr/>
          </p:nvSpPr>
          <p:spPr>
            <a:xfrm>
              <a:off x="20196002" y="0"/>
              <a:ext cx="248293" cy="248292"/>
            </a:xfrm>
            <a:prstGeom prst="ellipse">
              <a:avLst/>
            </a:prstGeom>
            <a:no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02" name="Circle"/>
            <p:cNvSpPr/>
            <p:nvPr/>
          </p:nvSpPr>
          <p:spPr>
            <a:xfrm>
              <a:off x="10078318" y="0"/>
              <a:ext cx="248293" cy="248292"/>
            </a:xfrm>
            <a:prstGeom prst="ellipse">
              <a:avLst/>
            </a:prstGeom>
            <a:noFill/>
            <a:ln w="25400" cap="flat">
              <a:solidFill>
                <a:srgbClr val="D5D5D5"/>
              </a:solidFill>
              <a:prstDash val="solid"/>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grpSp>
      <p:sp>
        <p:nvSpPr>
          <p:cNvPr id="504" name="عناون فرعي…"/>
          <p:cNvSpPr txBox="1"/>
          <p:nvPr/>
        </p:nvSpPr>
        <p:spPr>
          <a:xfrm>
            <a:off x="11092285" y="7093990"/>
            <a:ext cx="2130871" cy="1072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p:txBody>
      </p:sp>
      <p:sp>
        <p:nvSpPr>
          <p:cNvPr id="505" name="عناون فرعي…"/>
          <p:cNvSpPr txBox="1"/>
          <p:nvPr/>
        </p:nvSpPr>
        <p:spPr>
          <a:xfrm>
            <a:off x="21192199" y="7093990"/>
            <a:ext cx="2130871" cy="1072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p:txBody>
      </p:sp>
      <p:sp>
        <p:nvSpPr>
          <p:cNvPr id="506" name="مايو"/>
          <p:cNvSpPr txBox="1"/>
          <p:nvPr/>
        </p:nvSpPr>
        <p:spPr>
          <a:xfrm>
            <a:off x="21601574" y="5740779"/>
            <a:ext cx="1054734" cy="596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rtl="1">
              <a:spcBef>
                <a:spcPts val="700"/>
              </a:spcBef>
              <a:defRPr sz="2800">
                <a:solidFill>
                  <a:srgbClr val="7747F4"/>
                </a:solidFill>
              </a:defRPr>
            </a:lvl1pPr>
          </a:lstStyle>
          <a:p>
            <a:r>
              <a:t>مايو</a:t>
            </a:r>
          </a:p>
        </p:txBody>
      </p:sp>
      <p:sp>
        <p:nvSpPr>
          <p:cNvPr id="507" name="يونيو"/>
          <p:cNvSpPr txBox="1"/>
          <p:nvPr/>
        </p:nvSpPr>
        <p:spPr>
          <a:xfrm>
            <a:off x="16667610" y="5740779"/>
            <a:ext cx="1054734" cy="596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rtl="1">
              <a:spcBef>
                <a:spcPts val="700"/>
              </a:spcBef>
              <a:defRPr sz="2800">
                <a:solidFill>
                  <a:srgbClr val="7747F4"/>
                </a:solidFill>
              </a:defRPr>
            </a:lvl1pPr>
          </a:lstStyle>
          <a:p>
            <a:r>
              <a:t>يونيو</a:t>
            </a:r>
          </a:p>
        </p:txBody>
      </p:sp>
      <p:sp>
        <p:nvSpPr>
          <p:cNvPr id="508" name="يوليو"/>
          <p:cNvSpPr txBox="1"/>
          <p:nvPr/>
        </p:nvSpPr>
        <p:spPr>
          <a:xfrm>
            <a:off x="11657110" y="5740779"/>
            <a:ext cx="1001222" cy="596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rtl="1">
              <a:spcBef>
                <a:spcPts val="700"/>
              </a:spcBef>
              <a:defRPr sz="2800">
                <a:solidFill>
                  <a:srgbClr val="7747F4"/>
                </a:solidFill>
              </a:defRPr>
            </a:lvl1pPr>
          </a:lstStyle>
          <a:p>
            <a:r>
              <a:t>يوليو</a:t>
            </a:r>
          </a:p>
        </p:txBody>
      </p:sp>
      <p:sp>
        <p:nvSpPr>
          <p:cNvPr id="509" name="أغسطس"/>
          <p:cNvSpPr txBox="1"/>
          <p:nvPr/>
        </p:nvSpPr>
        <p:spPr>
          <a:xfrm>
            <a:off x="6338902" y="5740779"/>
            <a:ext cx="1569552" cy="596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rtl="1">
              <a:spcBef>
                <a:spcPts val="700"/>
              </a:spcBef>
              <a:defRPr sz="2800">
                <a:solidFill>
                  <a:srgbClr val="7747F4"/>
                </a:solidFill>
              </a:defRPr>
            </a:lvl1pPr>
          </a:lstStyle>
          <a:p>
            <a:r>
              <a:t>أغسطس</a:t>
            </a:r>
          </a:p>
        </p:txBody>
      </p:sp>
      <p:sp>
        <p:nvSpPr>
          <p:cNvPr id="510" name="سبتمبر"/>
          <p:cNvSpPr txBox="1"/>
          <p:nvPr/>
        </p:nvSpPr>
        <p:spPr>
          <a:xfrm>
            <a:off x="1338906" y="5740779"/>
            <a:ext cx="1501458" cy="596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rtl="1">
              <a:spcBef>
                <a:spcPts val="700"/>
              </a:spcBef>
              <a:defRPr sz="2800">
                <a:solidFill>
                  <a:srgbClr val="7747F4"/>
                </a:solidFill>
              </a:defRPr>
            </a:lvl1pPr>
          </a:lstStyle>
          <a:p>
            <a:r>
              <a:t>سبتمبر</a:t>
            </a:r>
          </a:p>
        </p:txBody>
      </p:sp>
      <p:sp>
        <p:nvSpPr>
          <p:cNvPr id="511" name="عناون فرعي…"/>
          <p:cNvSpPr txBox="1"/>
          <p:nvPr/>
        </p:nvSpPr>
        <p:spPr>
          <a:xfrm>
            <a:off x="16142242" y="7093990"/>
            <a:ext cx="2130871" cy="1072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p:txBody>
      </p:sp>
      <p:sp>
        <p:nvSpPr>
          <p:cNvPr id="512" name="عناون فرعي…"/>
          <p:cNvSpPr txBox="1"/>
          <p:nvPr/>
        </p:nvSpPr>
        <p:spPr>
          <a:xfrm>
            <a:off x="6004229" y="7093990"/>
            <a:ext cx="2130871" cy="1072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t>عناون فرعي</a:t>
            </a:r>
          </a:p>
        </p:txBody>
      </p:sp>
      <p:sp>
        <p:nvSpPr>
          <p:cNvPr id="513" name="عناون فرعي…"/>
          <p:cNvSpPr txBox="1"/>
          <p:nvPr/>
        </p:nvSpPr>
        <p:spPr>
          <a:xfrm>
            <a:off x="1030446" y="7093990"/>
            <a:ext cx="2130870" cy="10720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rPr dirty="0" err="1"/>
              <a:t>عناون</a:t>
            </a:r>
            <a:r>
              <a:rPr dirty="0"/>
              <a:t> </a:t>
            </a:r>
            <a:r>
              <a:rPr dirty="0" err="1"/>
              <a:t>فرعي</a:t>
            </a:r>
            <a:endParaRPr dirty="0"/>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rPr dirty="0" err="1"/>
              <a:t>عناون</a:t>
            </a:r>
            <a:r>
              <a:rPr dirty="0"/>
              <a:t> </a:t>
            </a:r>
            <a:r>
              <a:rPr dirty="0" err="1"/>
              <a:t>فرعي</a:t>
            </a:r>
            <a:endParaRPr dirty="0"/>
          </a:p>
          <a:p>
            <a:pPr marL="406400" indent="-406400" algn="r" rtl="1">
              <a:lnSpc>
                <a:spcPct val="100000"/>
              </a:lnSpc>
              <a:buSzPct val="84000"/>
              <a:buChar char="•"/>
              <a:defRPr sz="2100">
                <a:solidFill>
                  <a:srgbClr val="26035D"/>
                </a:solidFill>
                <a:latin typeface="itf Huwiya Arabic Regular"/>
                <a:ea typeface="itf Huwiya Arabic Regular"/>
                <a:cs typeface="itf Huwiya Arabic Regular"/>
                <a:sym typeface="itf Huwiya Arabic Regular"/>
              </a:defRPr>
            </a:pPr>
            <a:r>
              <a:rPr dirty="0" err="1"/>
              <a:t>عناون</a:t>
            </a:r>
            <a:r>
              <a:rPr dirty="0"/>
              <a:t> </a:t>
            </a:r>
            <a:r>
              <a:rPr dirty="0" err="1"/>
              <a:t>فرعي</a:t>
            </a:r>
            <a:endParaRPr dirty="0"/>
          </a:p>
        </p:txBody>
      </p:sp>
      <p:sp>
        <p:nvSpPr>
          <p:cNvPr id="514"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515"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516"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517" name="العنوان الجانبي للشريحة"/>
          <p:cNvSpPr txBox="1">
            <a:spLocks noGrp="1"/>
          </p:cNvSpPr>
          <p:nvPr>
            <p:ph type="body" sz="quarter" idx="4294967295"/>
          </p:nvPr>
        </p:nvSpPr>
        <p:spPr>
          <a:xfrm>
            <a:off x="1384300" y="2115419"/>
            <a:ext cx="21971000" cy="758519"/>
          </a:xfrm>
          <a:prstGeom prst="rect">
            <a:avLst/>
          </a:prstGeom>
        </p:spPr>
        <p:txBody>
          <a:bodyPr>
            <a:noAutofit/>
          </a:bodyPr>
          <a:lstStyle>
            <a:lvl1pPr marL="0" indent="0" algn="r" rtl="1">
              <a:buSzTx/>
              <a:buNone/>
              <a:defRPr sz="2900"/>
            </a:lvl1pPr>
          </a:lstStyle>
          <a:p>
            <a:r>
              <a:t>العنوان الجانبي للشريحة</a:t>
            </a:r>
          </a:p>
        </p:txBody>
      </p:sp>
      <p:sp>
        <p:nvSpPr>
          <p:cNvPr id="518"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519" name="Slide Number"/>
          <p:cNvSpPr txBox="1">
            <a:spLocks noGrp="1"/>
          </p:cNvSpPr>
          <p:nvPr>
            <p:ph type="sldNum" sz="quarter" idx="2"/>
          </p:nvPr>
        </p:nvSpPr>
        <p:spPr>
          <a:xfrm>
            <a:off x="1649651" y="12500436"/>
            <a:ext cx="312009"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24</a:t>
            </a:fld>
            <a:endParaRP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 name="Rectangle"/>
          <p:cNvSpPr/>
          <p:nvPr/>
        </p:nvSpPr>
        <p:spPr>
          <a:xfrm flipH="1">
            <a:off x="1055481" y="3000856"/>
            <a:ext cx="11048271" cy="7962360"/>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pic>
        <p:nvPicPr>
          <p:cNvPr id="522" name="Image" descr="Image"/>
          <p:cNvPicPr>
            <a:picLocks noChangeAspect="1"/>
          </p:cNvPicPr>
          <p:nvPr/>
        </p:nvPicPr>
        <p:blipFill>
          <a:blip r:embed="rId2">
            <a:alphaModFix amt="79525"/>
          </a:blip>
          <a:stretch>
            <a:fillRect/>
          </a:stretch>
        </p:blipFill>
        <p:spPr>
          <a:xfrm>
            <a:off x="21972725" y="5043627"/>
            <a:ext cx="1383587" cy="828490"/>
          </a:xfrm>
          <a:prstGeom prst="rect">
            <a:avLst/>
          </a:prstGeom>
          <a:ln w="12700">
            <a:miter lim="400000"/>
          </a:ln>
        </p:spPr>
      </p:pic>
      <p:pic>
        <p:nvPicPr>
          <p:cNvPr id="523" name="Image" descr="Image"/>
          <p:cNvPicPr>
            <a:picLocks noChangeAspect="1"/>
          </p:cNvPicPr>
          <p:nvPr/>
        </p:nvPicPr>
        <p:blipFill>
          <a:blip r:embed="rId3"/>
          <a:stretch>
            <a:fillRect/>
          </a:stretch>
        </p:blipFill>
        <p:spPr>
          <a:xfrm>
            <a:off x="1055481" y="4910532"/>
            <a:ext cx="11048271" cy="6052684"/>
          </a:xfrm>
          <a:prstGeom prst="rect">
            <a:avLst/>
          </a:prstGeom>
          <a:ln w="12700">
            <a:miter lim="400000"/>
          </a:ln>
        </p:spPr>
      </p:pic>
      <p:sp>
        <p:nvSpPr>
          <p:cNvPr id="524"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525"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526"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527" name="01"/>
          <p:cNvSpPr txBox="1"/>
          <p:nvPr/>
        </p:nvSpPr>
        <p:spPr>
          <a:xfrm>
            <a:off x="22158932" y="5153107"/>
            <a:ext cx="593282" cy="787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80000"/>
              </a:lnSpc>
              <a:spcBef>
                <a:spcPts val="4500"/>
              </a:spcBef>
              <a:defRPr sz="3800">
                <a:solidFill>
                  <a:srgbClr val="3D246E"/>
                </a:solidFill>
                <a:latin typeface="itf Huwiya Arabic Bold"/>
                <a:ea typeface="itf Huwiya Arabic Bold"/>
                <a:cs typeface="itf Huwiya Arabic Bold"/>
                <a:sym typeface="itf Huwiya Arabic Bold"/>
              </a:defRPr>
            </a:lvl1pPr>
          </a:lstStyle>
          <a:p>
            <a:r>
              <a:t>01</a:t>
            </a:r>
          </a:p>
        </p:txBody>
      </p:sp>
      <p:sp>
        <p:nvSpPr>
          <p:cNvPr id="528" name="نقول الحقيقة، ونتماشى مع المعايير الأخلاقية، ونحترم الحدود الثقافية."/>
          <p:cNvSpPr txBox="1"/>
          <p:nvPr/>
        </p:nvSpPr>
        <p:spPr>
          <a:xfrm>
            <a:off x="19129733" y="5817582"/>
            <a:ext cx="3725940"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rPr dirty="0" err="1"/>
              <a:t>نقول</a:t>
            </a:r>
            <a:r>
              <a:rPr dirty="0"/>
              <a:t> </a:t>
            </a:r>
            <a:r>
              <a:rPr dirty="0" err="1"/>
              <a:t>الحقيقة</a:t>
            </a:r>
            <a:r>
              <a:rPr dirty="0"/>
              <a:t>، </a:t>
            </a:r>
            <a:r>
              <a:rPr dirty="0" err="1"/>
              <a:t>ونتماشى</a:t>
            </a:r>
            <a:r>
              <a:rPr dirty="0"/>
              <a:t> </a:t>
            </a:r>
            <a:r>
              <a:rPr dirty="0" err="1"/>
              <a:t>مع</a:t>
            </a:r>
            <a:r>
              <a:rPr dirty="0"/>
              <a:t> </a:t>
            </a:r>
            <a:r>
              <a:rPr dirty="0" err="1"/>
              <a:t>المعايير</a:t>
            </a:r>
            <a:r>
              <a:rPr dirty="0"/>
              <a:t> </a:t>
            </a:r>
            <a:r>
              <a:rPr dirty="0" err="1"/>
              <a:t>الأخلاقية</a:t>
            </a:r>
            <a:r>
              <a:rPr dirty="0"/>
              <a:t>، </a:t>
            </a:r>
            <a:r>
              <a:rPr dirty="0" err="1"/>
              <a:t>ونحترم</a:t>
            </a:r>
            <a:r>
              <a:rPr dirty="0"/>
              <a:t> </a:t>
            </a:r>
            <a:r>
              <a:rPr dirty="0" err="1"/>
              <a:t>الحدود</a:t>
            </a:r>
            <a:r>
              <a:rPr dirty="0"/>
              <a:t> </a:t>
            </a:r>
            <a:r>
              <a:rPr dirty="0" err="1"/>
              <a:t>الثقافية</a:t>
            </a:r>
            <a:r>
              <a:rPr dirty="0"/>
              <a:t>.</a:t>
            </a:r>
          </a:p>
        </p:txBody>
      </p:sp>
      <p:sp>
        <p:nvSpPr>
          <p:cNvPr id="529" name="نحن نفهم بعمق الأعراف والقيم واللغة والسياق السعودي."/>
          <p:cNvSpPr txBox="1"/>
          <p:nvPr/>
        </p:nvSpPr>
        <p:spPr>
          <a:xfrm>
            <a:off x="13490326" y="5817582"/>
            <a:ext cx="3725941"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نحن نفهم بعمق الأعراف والقيم واللغة والسياق السعودي.</a:t>
            </a:r>
          </a:p>
        </p:txBody>
      </p:sp>
      <p:pic>
        <p:nvPicPr>
          <p:cNvPr id="530" name="Image" descr="Image"/>
          <p:cNvPicPr>
            <a:picLocks noChangeAspect="1"/>
          </p:cNvPicPr>
          <p:nvPr/>
        </p:nvPicPr>
        <p:blipFill>
          <a:blip r:embed="rId2">
            <a:alphaModFix amt="79525"/>
          </a:blip>
          <a:stretch>
            <a:fillRect/>
          </a:stretch>
        </p:blipFill>
        <p:spPr>
          <a:xfrm>
            <a:off x="16333317" y="5043627"/>
            <a:ext cx="1383588" cy="828490"/>
          </a:xfrm>
          <a:prstGeom prst="rect">
            <a:avLst/>
          </a:prstGeom>
          <a:ln w="12700">
            <a:miter lim="400000"/>
          </a:ln>
        </p:spPr>
      </p:pic>
      <p:sp>
        <p:nvSpPr>
          <p:cNvPr id="531" name="02"/>
          <p:cNvSpPr txBox="1"/>
          <p:nvPr/>
        </p:nvSpPr>
        <p:spPr>
          <a:xfrm>
            <a:off x="16474470" y="5153107"/>
            <a:ext cx="700660" cy="787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80000"/>
              </a:lnSpc>
              <a:spcBef>
                <a:spcPts val="4500"/>
              </a:spcBef>
              <a:defRPr sz="3800">
                <a:solidFill>
                  <a:srgbClr val="3D246E"/>
                </a:solidFill>
                <a:latin typeface="itf Huwiya Arabic Bold"/>
                <a:ea typeface="itf Huwiya Arabic Bold"/>
                <a:cs typeface="itf Huwiya Arabic Bold"/>
                <a:sym typeface="itf Huwiya Arabic Bold"/>
              </a:defRPr>
            </a:lvl1pPr>
          </a:lstStyle>
          <a:p>
            <a:r>
              <a:t>02</a:t>
            </a:r>
          </a:p>
        </p:txBody>
      </p:sp>
      <p:pic>
        <p:nvPicPr>
          <p:cNvPr id="532" name="Image" descr="Image"/>
          <p:cNvPicPr>
            <a:picLocks noChangeAspect="1"/>
          </p:cNvPicPr>
          <p:nvPr/>
        </p:nvPicPr>
        <p:blipFill>
          <a:blip r:embed="rId2">
            <a:alphaModFix amt="79525"/>
          </a:blip>
          <a:stretch>
            <a:fillRect/>
          </a:stretch>
        </p:blipFill>
        <p:spPr>
          <a:xfrm>
            <a:off x="21972725" y="7149210"/>
            <a:ext cx="1383587" cy="828491"/>
          </a:xfrm>
          <a:prstGeom prst="rect">
            <a:avLst/>
          </a:prstGeom>
          <a:ln w="12700">
            <a:miter lim="400000"/>
          </a:ln>
        </p:spPr>
      </p:pic>
      <p:sp>
        <p:nvSpPr>
          <p:cNvPr id="533" name="03"/>
          <p:cNvSpPr txBox="1"/>
          <p:nvPr/>
        </p:nvSpPr>
        <p:spPr>
          <a:xfrm>
            <a:off x="22158932" y="7258691"/>
            <a:ext cx="717551" cy="787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80000"/>
              </a:lnSpc>
              <a:spcBef>
                <a:spcPts val="4500"/>
              </a:spcBef>
              <a:defRPr sz="3800">
                <a:solidFill>
                  <a:srgbClr val="3D246E"/>
                </a:solidFill>
                <a:latin typeface="itf Huwiya Arabic Bold"/>
                <a:ea typeface="itf Huwiya Arabic Bold"/>
                <a:cs typeface="itf Huwiya Arabic Bold"/>
                <a:sym typeface="itf Huwiya Arabic Bold"/>
              </a:defRPr>
            </a:lvl1pPr>
          </a:lstStyle>
          <a:p>
            <a:r>
              <a:t>03</a:t>
            </a:r>
          </a:p>
        </p:txBody>
      </p:sp>
      <p:sp>
        <p:nvSpPr>
          <p:cNvPr id="534" name="نقول الحقيقة، ونتماشى مع المعايير الأخلاقية، ونحترم الحدود الثقافية."/>
          <p:cNvSpPr txBox="1"/>
          <p:nvPr/>
        </p:nvSpPr>
        <p:spPr>
          <a:xfrm>
            <a:off x="19129733" y="7923166"/>
            <a:ext cx="3725940"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نقول الحقيقة، ونتماشى مع المعايير الأخلاقية، ونحترم الحدود الثقافية.</a:t>
            </a:r>
          </a:p>
        </p:txBody>
      </p:sp>
      <p:sp>
        <p:nvSpPr>
          <p:cNvPr id="535" name="نحن نفهم بعمق الأعراف والقيم واللغة والسياق السعودي."/>
          <p:cNvSpPr txBox="1"/>
          <p:nvPr/>
        </p:nvSpPr>
        <p:spPr>
          <a:xfrm>
            <a:off x="13490326" y="7923166"/>
            <a:ext cx="3725941" cy="8781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spAutoFit/>
          </a:bodyPr>
          <a:lstStyle>
            <a:lvl1pPr algn="r" rtl="1">
              <a:spcBef>
                <a:spcPts val="4500"/>
              </a:spcBef>
              <a:defRPr sz="2100">
                <a:solidFill>
                  <a:srgbClr val="231F20"/>
                </a:solidFill>
              </a:defRPr>
            </a:lvl1pPr>
          </a:lstStyle>
          <a:p>
            <a:pPr>
              <a:lnSpc>
                <a:spcPct val="120000"/>
              </a:lnSpc>
            </a:pPr>
            <a:r>
              <a:t>نحن نفهم بعمق الأعراف والقيم واللغة والسياق السعودي.</a:t>
            </a:r>
          </a:p>
        </p:txBody>
      </p:sp>
      <p:pic>
        <p:nvPicPr>
          <p:cNvPr id="536" name="Image" descr="Image"/>
          <p:cNvPicPr>
            <a:picLocks noChangeAspect="1"/>
          </p:cNvPicPr>
          <p:nvPr/>
        </p:nvPicPr>
        <p:blipFill>
          <a:blip r:embed="rId2">
            <a:alphaModFix amt="79525"/>
          </a:blip>
          <a:stretch>
            <a:fillRect/>
          </a:stretch>
        </p:blipFill>
        <p:spPr>
          <a:xfrm>
            <a:off x="16333317" y="7149210"/>
            <a:ext cx="1383588" cy="828491"/>
          </a:xfrm>
          <a:prstGeom prst="rect">
            <a:avLst/>
          </a:prstGeom>
          <a:ln w="12700">
            <a:miter lim="400000"/>
          </a:ln>
        </p:spPr>
      </p:pic>
      <p:sp>
        <p:nvSpPr>
          <p:cNvPr id="537" name="04"/>
          <p:cNvSpPr txBox="1"/>
          <p:nvPr/>
        </p:nvSpPr>
        <p:spPr>
          <a:xfrm>
            <a:off x="16474470" y="7258691"/>
            <a:ext cx="732029" cy="787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80000"/>
              </a:lnSpc>
              <a:spcBef>
                <a:spcPts val="4500"/>
              </a:spcBef>
              <a:defRPr sz="3800">
                <a:solidFill>
                  <a:srgbClr val="3D246E"/>
                </a:solidFill>
                <a:latin typeface="itf Huwiya Arabic Bold"/>
                <a:ea typeface="itf Huwiya Arabic Bold"/>
                <a:cs typeface="itf Huwiya Arabic Bold"/>
                <a:sym typeface="itf Huwiya Arabic Bold"/>
              </a:defRPr>
            </a:lvl1pPr>
          </a:lstStyle>
          <a:p>
            <a:r>
              <a:t>04</a:t>
            </a:r>
          </a:p>
        </p:txBody>
      </p:sp>
      <p:sp>
        <p:nvSpPr>
          <p:cNvPr id="538"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539" name="Slide Number"/>
          <p:cNvSpPr txBox="1">
            <a:spLocks noGrp="1"/>
          </p:cNvSpPr>
          <p:nvPr>
            <p:ph type="sldNum" sz="quarter" idx="2"/>
          </p:nvPr>
        </p:nvSpPr>
        <p:spPr>
          <a:xfrm>
            <a:off x="1649651" y="12500436"/>
            <a:ext cx="31242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25</a:t>
            </a:fld>
            <a:endParaRPr/>
          </a:p>
        </p:txBody>
      </p:sp>
      <p:sp>
        <p:nvSpPr>
          <p:cNvPr id="540" name="العنوان الجانبي للشريحة"/>
          <p:cNvSpPr txBox="1">
            <a:spLocks noGrp="1"/>
          </p:cNvSpPr>
          <p:nvPr>
            <p:ph type="body" sz="quarter" idx="1"/>
          </p:nvPr>
        </p:nvSpPr>
        <p:spPr>
          <a:prstGeom prst="rect">
            <a:avLst/>
          </a:prstGeom>
        </p:spPr>
        <p:txBody>
          <a:bodyPr/>
          <a:lstStyle/>
          <a:p>
            <a:r>
              <a:t>العنوان الجانبي للشريحة</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 name="Rectangle"/>
          <p:cNvSpPr/>
          <p:nvPr/>
        </p:nvSpPr>
        <p:spPr>
          <a:xfrm flipH="1">
            <a:off x="1006535" y="3000856"/>
            <a:ext cx="13843513" cy="8864349"/>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43" name="85%"/>
          <p:cNvSpPr txBox="1"/>
          <p:nvPr/>
        </p:nvSpPr>
        <p:spPr>
          <a:xfrm>
            <a:off x="21259536" y="6774066"/>
            <a:ext cx="2255362" cy="1498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ctr">
            <a:spAutoFit/>
          </a:bodyPr>
          <a:lstStyle>
            <a:lvl1pPr>
              <a:spcBef>
                <a:spcPts val="4500"/>
              </a:spcBef>
              <a:defRPr sz="8500">
                <a:solidFill>
                  <a:srgbClr val="8CCCED"/>
                </a:solidFill>
              </a:defRPr>
            </a:lvl1pPr>
          </a:lstStyle>
          <a:p>
            <a:r>
              <a:t>85%</a:t>
            </a:r>
          </a:p>
        </p:txBody>
      </p:sp>
      <p:sp>
        <p:nvSpPr>
          <p:cNvPr id="544" name="هذا النص هو مثال نفس المساحة، لقد تم توليد هذا النص من مولد النص العربى، حيث يمكنك أن تولد مثل هذا النص أو العديد من النصوص الأخرى إضافة إلى التى يولدها التطبيق."/>
          <p:cNvSpPr txBox="1"/>
          <p:nvPr/>
        </p:nvSpPr>
        <p:spPr>
          <a:xfrm>
            <a:off x="17187036" y="8025931"/>
            <a:ext cx="6146590" cy="11633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20000"/>
              </a:lnSpc>
              <a:spcBef>
                <a:spcPts val="700"/>
              </a:spcBef>
              <a:defRPr sz="2100"/>
            </a:pPr>
            <a:r>
              <a:rPr dirty="0" err="1"/>
              <a:t>هذا</a:t>
            </a:r>
            <a:r>
              <a:rPr dirty="0"/>
              <a:t> </a:t>
            </a:r>
            <a:r>
              <a:rPr dirty="0" err="1"/>
              <a:t>النص</a:t>
            </a:r>
            <a:r>
              <a:rPr dirty="0"/>
              <a:t> </a:t>
            </a:r>
            <a:r>
              <a:rPr dirty="0" err="1"/>
              <a:t>هو</a:t>
            </a:r>
            <a:r>
              <a:rPr dirty="0"/>
              <a:t> </a:t>
            </a:r>
            <a:r>
              <a:rPr dirty="0" err="1"/>
              <a:t>مثال</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r>
              <a:rPr dirty="0"/>
              <a:t>، </a:t>
            </a:r>
            <a:r>
              <a:rPr dirty="0" err="1"/>
              <a:t>حيث</a:t>
            </a:r>
            <a:r>
              <a:rPr dirty="0"/>
              <a:t> </a:t>
            </a:r>
            <a:r>
              <a:rPr dirty="0" err="1"/>
              <a:t>يمكنك</a:t>
            </a:r>
            <a:r>
              <a:rPr dirty="0"/>
              <a:t> </a:t>
            </a:r>
            <a:r>
              <a:rPr dirty="0" err="1"/>
              <a:t>أن</a:t>
            </a:r>
            <a:r>
              <a:rPr dirty="0"/>
              <a:t> </a:t>
            </a:r>
            <a:r>
              <a:rPr dirty="0" err="1"/>
              <a:t>تولد</a:t>
            </a:r>
            <a:r>
              <a:rPr dirty="0"/>
              <a:t> </a:t>
            </a:r>
            <a:r>
              <a:rPr dirty="0" err="1"/>
              <a:t>مثل</a:t>
            </a:r>
            <a:r>
              <a:rPr dirty="0"/>
              <a:t> </a:t>
            </a:r>
            <a:r>
              <a:rPr dirty="0" err="1"/>
              <a:t>هذا</a:t>
            </a:r>
            <a:r>
              <a:rPr dirty="0"/>
              <a:t> </a:t>
            </a:r>
            <a:r>
              <a:rPr dirty="0" err="1"/>
              <a:t>النص</a:t>
            </a:r>
            <a:r>
              <a:rPr dirty="0"/>
              <a:t> </a:t>
            </a:r>
            <a:r>
              <a:rPr dirty="0" err="1"/>
              <a:t>أو</a:t>
            </a:r>
            <a:r>
              <a:rPr dirty="0"/>
              <a:t> </a:t>
            </a:r>
            <a:r>
              <a:rPr dirty="0" err="1"/>
              <a:t>العديد</a:t>
            </a:r>
            <a:r>
              <a:rPr dirty="0"/>
              <a:t> </a:t>
            </a:r>
            <a:r>
              <a:rPr dirty="0" err="1"/>
              <a:t>من</a:t>
            </a:r>
            <a:r>
              <a:rPr dirty="0"/>
              <a:t> </a:t>
            </a:r>
            <a:r>
              <a:rPr dirty="0" err="1"/>
              <a:t>النصوص</a:t>
            </a:r>
            <a:r>
              <a:rPr dirty="0"/>
              <a:t> </a:t>
            </a:r>
            <a:r>
              <a:rPr dirty="0" err="1"/>
              <a:t>الأخرى</a:t>
            </a:r>
            <a:r>
              <a:rPr dirty="0"/>
              <a:t> </a:t>
            </a:r>
            <a:r>
              <a:rPr dirty="0" err="1"/>
              <a:t>إضافة</a:t>
            </a:r>
            <a:r>
              <a:rPr dirty="0"/>
              <a:t> </a:t>
            </a:r>
            <a:r>
              <a:rPr dirty="0" err="1"/>
              <a:t>إلى</a:t>
            </a:r>
            <a:r>
              <a:rPr dirty="0"/>
              <a:t> </a:t>
            </a:r>
            <a:r>
              <a:rPr dirty="0" err="1"/>
              <a:t>التى</a:t>
            </a:r>
            <a:r>
              <a:rPr dirty="0"/>
              <a:t> </a:t>
            </a:r>
            <a:r>
              <a:rPr dirty="0" err="1"/>
              <a:t>يولدها</a:t>
            </a:r>
            <a:r>
              <a:rPr dirty="0"/>
              <a:t> </a:t>
            </a:r>
            <a:r>
              <a:rPr dirty="0" err="1"/>
              <a:t>التطبيق</a:t>
            </a:r>
            <a:r>
              <a:rPr dirty="0"/>
              <a:t>.</a:t>
            </a:r>
          </a:p>
        </p:txBody>
      </p:sp>
      <p:sp>
        <p:nvSpPr>
          <p:cNvPr id="545" name="عنوان فرعي"/>
          <p:cNvSpPr txBox="1"/>
          <p:nvPr/>
        </p:nvSpPr>
        <p:spPr>
          <a:xfrm>
            <a:off x="6351602" y="3483456"/>
            <a:ext cx="7961212"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3200">
                <a:solidFill>
                  <a:srgbClr val="26035D"/>
                </a:solidFill>
                <a:latin typeface="itf Huwiya Arabic Bold"/>
                <a:ea typeface="itf Huwiya Arabic Bold"/>
                <a:cs typeface="itf Huwiya Arabic Bold"/>
                <a:sym typeface="itf Huwiya Arabic Bold"/>
              </a:defRPr>
            </a:lvl1pPr>
          </a:lstStyle>
          <a:p>
            <a:r>
              <a:t>عنوان فرعي</a:t>
            </a:r>
          </a:p>
        </p:txBody>
      </p:sp>
      <p:sp>
        <p:nvSpPr>
          <p:cNvPr id="546" name="هذا النص هو مثال"/>
          <p:cNvSpPr txBox="1"/>
          <p:nvPr/>
        </p:nvSpPr>
        <p:spPr>
          <a:xfrm>
            <a:off x="6351602" y="4101372"/>
            <a:ext cx="7961212"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3200">
                <a:solidFill>
                  <a:srgbClr val="26035D"/>
                </a:solidFill>
                <a:latin typeface="itf Huwiya Arabic Regular"/>
                <a:ea typeface="itf Huwiya Arabic Regular"/>
                <a:cs typeface="itf Huwiya Arabic Regular"/>
                <a:sym typeface="itf Huwiya Arabic Regular"/>
              </a:defRPr>
            </a:lvl1pPr>
          </a:lstStyle>
          <a:p>
            <a:r>
              <a:t>هذا النص هو مثال</a:t>
            </a:r>
          </a:p>
        </p:txBody>
      </p:sp>
      <p:sp>
        <p:nvSpPr>
          <p:cNvPr id="547" name="Square"/>
          <p:cNvSpPr/>
          <p:nvPr/>
        </p:nvSpPr>
        <p:spPr>
          <a:xfrm>
            <a:off x="13896776" y="9709495"/>
            <a:ext cx="342221" cy="342221"/>
          </a:xfrm>
          <a:prstGeom prst="rect">
            <a:avLst/>
          </a:prstGeom>
          <a:solidFill>
            <a:srgbClr val="7049F6"/>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48" name="Square"/>
          <p:cNvSpPr/>
          <p:nvPr/>
        </p:nvSpPr>
        <p:spPr>
          <a:xfrm>
            <a:off x="13896776" y="10355168"/>
            <a:ext cx="342221" cy="342221"/>
          </a:xfrm>
          <a:prstGeom prst="rect">
            <a:avLst/>
          </a:prstGeom>
          <a:solidFill>
            <a:srgbClr val="99C9E9"/>
          </a:solidFill>
          <a:ln w="12700">
            <a:miter lim="400000"/>
          </a:ln>
        </p:spPr>
        <p:txBody>
          <a:bodyPr lIns="50800" tIns="50800" rIns="50800" bIns="50800" anchor="ctr"/>
          <a:lstStyle/>
          <a:p>
            <a:pPr algn="ctr" defTabSz="825500">
              <a:lnSpc>
                <a:spcPct val="100000"/>
              </a:lnSpc>
              <a:defRPr sz="3200">
                <a:solidFill>
                  <a:srgbClr val="99C9E9"/>
                </a:solidFill>
                <a:latin typeface="+mj-lt"/>
                <a:ea typeface="+mj-ea"/>
                <a:cs typeface="+mj-cs"/>
                <a:sym typeface="Helvetica Neue Medium"/>
              </a:defRPr>
            </a:pPr>
            <a:endParaRPr/>
          </a:p>
        </p:txBody>
      </p:sp>
      <p:sp>
        <p:nvSpPr>
          <p:cNvPr id="549" name="مثال نص"/>
          <p:cNvSpPr txBox="1"/>
          <p:nvPr/>
        </p:nvSpPr>
        <p:spPr>
          <a:xfrm>
            <a:off x="12661031" y="9645655"/>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sp>
        <p:nvSpPr>
          <p:cNvPr id="550" name="مثال نص"/>
          <p:cNvSpPr txBox="1"/>
          <p:nvPr/>
        </p:nvSpPr>
        <p:spPr>
          <a:xfrm>
            <a:off x="12661031" y="10291328"/>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sp>
        <p:nvSpPr>
          <p:cNvPr id="551" name="Square"/>
          <p:cNvSpPr/>
          <p:nvPr/>
        </p:nvSpPr>
        <p:spPr>
          <a:xfrm>
            <a:off x="13896776" y="8999982"/>
            <a:ext cx="342221" cy="342221"/>
          </a:xfrm>
          <a:prstGeom prst="rect">
            <a:avLst/>
          </a:prstGeom>
          <a:solidFill>
            <a:srgbClr val="220559"/>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52" name="مثال نص"/>
          <p:cNvSpPr txBox="1"/>
          <p:nvPr/>
        </p:nvSpPr>
        <p:spPr>
          <a:xfrm>
            <a:off x="12661031" y="8936142"/>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pic>
        <p:nvPicPr>
          <p:cNvPr id="553" name="Image" descr="Image"/>
          <p:cNvPicPr>
            <a:picLocks noChangeAspect="1"/>
          </p:cNvPicPr>
          <p:nvPr/>
        </p:nvPicPr>
        <p:blipFill>
          <a:blip r:embed="rId2"/>
          <a:srcRect/>
          <a:stretch>
            <a:fillRect/>
          </a:stretch>
        </p:blipFill>
        <p:spPr>
          <a:xfrm>
            <a:off x="22461466" y="5479021"/>
            <a:ext cx="910250" cy="910251"/>
          </a:xfrm>
          <a:prstGeom prst="rect">
            <a:avLst/>
          </a:prstGeom>
          <a:ln w="12700">
            <a:miter lim="400000"/>
          </a:ln>
        </p:spPr>
      </p:pic>
      <p:grpSp>
        <p:nvGrpSpPr>
          <p:cNvPr id="571" name="Group"/>
          <p:cNvGrpSpPr/>
          <p:nvPr/>
        </p:nvGrpSpPr>
        <p:grpSpPr>
          <a:xfrm>
            <a:off x="2053262" y="3935582"/>
            <a:ext cx="7961212" cy="7427715"/>
            <a:chOff x="0" y="0"/>
            <a:chExt cx="7961210" cy="7427714"/>
          </a:xfrm>
        </p:grpSpPr>
        <p:sp>
          <p:nvSpPr>
            <p:cNvPr id="554" name="Rectangle"/>
            <p:cNvSpPr/>
            <p:nvPr/>
          </p:nvSpPr>
          <p:spPr>
            <a:xfrm>
              <a:off x="6207050" y="2443634"/>
              <a:ext cx="1559676" cy="4276874"/>
            </a:xfrm>
            <a:prstGeom prst="rect">
              <a:avLst/>
            </a:prstGeom>
            <a:solidFill>
              <a:srgbClr val="26035D"/>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55" name="Rectangle"/>
            <p:cNvSpPr/>
            <p:nvPr/>
          </p:nvSpPr>
          <p:spPr>
            <a:xfrm>
              <a:off x="4228676" y="3327746"/>
              <a:ext cx="1559677" cy="3392761"/>
            </a:xfrm>
            <a:prstGeom prst="rect">
              <a:avLst/>
            </a:prstGeom>
            <a:solidFill>
              <a:srgbClr val="26035D"/>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56" name="Rectangle"/>
            <p:cNvSpPr/>
            <p:nvPr/>
          </p:nvSpPr>
          <p:spPr>
            <a:xfrm>
              <a:off x="2250303" y="4425593"/>
              <a:ext cx="1559676" cy="2294914"/>
            </a:xfrm>
            <a:prstGeom prst="rect">
              <a:avLst/>
            </a:prstGeom>
            <a:solidFill>
              <a:srgbClr val="26035D"/>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57" name="Rectangle"/>
            <p:cNvSpPr/>
            <p:nvPr/>
          </p:nvSpPr>
          <p:spPr>
            <a:xfrm>
              <a:off x="271929" y="5088225"/>
              <a:ext cx="1559677" cy="1632283"/>
            </a:xfrm>
            <a:prstGeom prst="rect">
              <a:avLst/>
            </a:prstGeom>
            <a:solidFill>
              <a:srgbClr val="26035D"/>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58" name="Rectangle"/>
            <p:cNvSpPr/>
            <p:nvPr/>
          </p:nvSpPr>
          <p:spPr>
            <a:xfrm>
              <a:off x="271929" y="3473872"/>
              <a:ext cx="1559677" cy="1632283"/>
            </a:xfrm>
            <a:prstGeom prst="rect">
              <a:avLst/>
            </a:prstGeom>
            <a:solidFill>
              <a:srgbClr val="7747FF"/>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59" name="Rectangle"/>
            <p:cNvSpPr/>
            <p:nvPr/>
          </p:nvSpPr>
          <p:spPr>
            <a:xfrm>
              <a:off x="2250303" y="2674362"/>
              <a:ext cx="1559676" cy="2431794"/>
            </a:xfrm>
            <a:prstGeom prst="rect">
              <a:avLst/>
            </a:prstGeom>
            <a:solidFill>
              <a:srgbClr val="7747FF"/>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60" name="Rectangle"/>
            <p:cNvSpPr/>
            <p:nvPr/>
          </p:nvSpPr>
          <p:spPr>
            <a:xfrm>
              <a:off x="4228676" y="1713395"/>
              <a:ext cx="1559677" cy="3392761"/>
            </a:xfrm>
            <a:prstGeom prst="rect">
              <a:avLst/>
            </a:prstGeom>
            <a:solidFill>
              <a:srgbClr val="7747FF"/>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61" name="Rectangle"/>
            <p:cNvSpPr/>
            <p:nvPr/>
          </p:nvSpPr>
          <p:spPr>
            <a:xfrm>
              <a:off x="6207050" y="0"/>
              <a:ext cx="1559676" cy="5106156"/>
            </a:xfrm>
            <a:prstGeom prst="rect">
              <a:avLst/>
            </a:prstGeom>
            <a:solidFill>
              <a:srgbClr val="7747FF"/>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000000"/>
                  </a:solidFill>
                  <a:latin typeface="+mj-lt"/>
                  <a:ea typeface="+mj-ea"/>
                  <a:cs typeface="+mj-cs"/>
                  <a:sym typeface="Helvetica Neue Medium"/>
                </a:defRPr>
              </a:pPr>
              <a:endParaRPr/>
            </a:p>
          </p:txBody>
        </p:sp>
        <p:sp>
          <p:nvSpPr>
            <p:cNvPr id="562" name="Line"/>
            <p:cNvSpPr/>
            <p:nvPr/>
          </p:nvSpPr>
          <p:spPr>
            <a:xfrm>
              <a:off x="0" y="6718630"/>
              <a:ext cx="7961211" cy="1"/>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a:spcBef>
                  <a:spcPts val="4500"/>
                </a:spcBef>
              </a:pPr>
              <a:endParaRPr/>
            </a:p>
          </p:txBody>
        </p:sp>
        <p:sp>
          <p:nvSpPr>
            <p:cNvPr id="563" name="2024"/>
            <p:cNvSpPr txBox="1"/>
            <p:nvPr/>
          </p:nvSpPr>
          <p:spPr>
            <a:xfrm>
              <a:off x="765767" y="6873768"/>
              <a:ext cx="572001" cy="55394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400">
                  <a:solidFill>
                    <a:srgbClr val="180744"/>
                  </a:solidFill>
                </a:defRPr>
              </a:lvl1pPr>
            </a:lstStyle>
            <a:p>
              <a:r>
                <a:t>2024</a:t>
              </a:r>
            </a:p>
          </p:txBody>
        </p:sp>
        <p:sp>
          <p:nvSpPr>
            <p:cNvPr id="564" name="2024"/>
            <p:cNvSpPr txBox="1"/>
            <p:nvPr/>
          </p:nvSpPr>
          <p:spPr>
            <a:xfrm>
              <a:off x="6699430" y="6873768"/>
              <a:ext cx="574698" cy="55394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400">
                  <a:solidFill>
                    <a:srgbClr val="180744"/>
                  </a:solidFill>
                </a:defRPr>
              </a:lvl1pPr>
            </a:lstStyle>
            <a:p>
              <a:r>
                <a:t>2024</a:t>
              </a:r>
            </a:p>
          </p:txBody>
        </p:sp>
        <p:sp>
          <p:nvSpPr>
            <p:cNvPr id="565" name="00%"/>
            <p:cNvSpPr txBox="1"/>
            <p:nvPr/>
          </p:nvSpPr>
          <p:spPr>
            <a:xfrm>
              <a:off x="6711410" y="1866643"/>
              <a:ext cx="550957" cy="59351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600">
                  <a:solidFill>
                    <a:srgbClr val="FFFFFF"/>
                  </a:solidFill>
                  <a:latin typeface="itf Huwiya Arabic Regular"/>
                  <a:ea typeface="itf Huwiya Arabic Regular"/>
                  <a:cs typeface="itf Huwiya Arabic Regular"/>
                  <a:sym typeface="itf Huwiya Arabic Regular"/>
                </a:defRPr>
              </a:lvl1pPr>
            </a:lstStyle>
            <a:p>
              <a:r>
                <a:t>00%</a:t>
              </a:r>
            </a:p>
          </p:txBody>
        </p:sp>
        <p:sp>
          <p:nvSpPr>
            <p:cNvPr id="566" name="00%"/>
            <p:cNvSpPr txBox="1"/>
            <p:nvPr/>
          </p:nvSpPr>
          <p:spPr>
            <a:xfrm>
              <a:off x="768782" y="4341450"/>
              <a:ext cx="565971" cy="59351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600">
                  <a:solidFill>
                    <a:srgbClr val="FFFFFF"/>
                  </a:solidFill>
                  <a:latin typeface="itf Huwiya Arabic Regular"/>
                  <a:ea typeface="itf Huwiya Arabic Regular"/>
                  <a:cs typeface="itf Huwiya Arabic Regular"/>
                  <a:sym typeface="itf Huwiya Arabic Regular"/>
                </a:defRPr>
              </a:lvl1pPr>
            </a:lstStyle>
            <a:p>
              <a:r>
                <a:t>00%</a:t>
              </a:r>
            </a:p>
          </p:txBody>
        </p:sp>
        <p:sp>
          <p:nvSpPr>
            <p:cNvPr id="567" name="2024"/>
            <p:cNvSpPr txBox="1"/>
            <p:nvPr/>
          </p:nvSpPr>
          <p:spPr>
            <a:xfrm>
              <a:off x="2744141" y="6873769"/>
              <a:ext cx="572000" cy="55394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400">
                  <a:solidFill>
                    <a:srgbClr val="180744"/>
                  </a:solidFill>
                </a:defRPr>
              </a:lvl1pPr>
            </a:lstStyle>
            <a:p>
              <a:r>
                <a:t>2024</a:t>
              </a:r>
            </a:p>
          </p:txBody>
        </p:sp>
        <p:sp>
          <p:nvSpPr>
            <p:cNvPr id="568" name="00%"/>
            <p:cNvSpPr txBox="1"/>
            <p:nvPr/>
          </p:nvSpPr>
          <p:spPr>
            <a:xfrm>
              <a:off x="2747155" y="3678818"/>
              <a:ext cx="565971" cy="59351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600">
                  <a:solidFill>
                    <a:srgbClr val="FFFFFF"/>
                  </a:solidFill>
                  <a:latin typeface="itf Huwiya Arabic Regular"/>
                  <a:ea typeface="itf Huwiya Arabic Regular"/>
                  <a:cs typeface="itf Huwiya Arabic Regular"/>
                  <a:sym typeface="itf Huwiya Arabic Regular"/>
                </a:defRPr>
              </a:lvl1pPr>
            </a:lstStyle>
            <a:p>
              <a:r>
                <a:t>00%</a:t>
              </a:r>
            </a:p>
          </p:txBody>
        </p:sp>
        <p:sp>
          <p:nvSpPr>
            <p:cNvPr id="569" name="2024"/>
            <p:cNvSpPr txBox="1"/>
            <p:nvPr/>
          </p:nvSpPr>
          <p:spPr>
            <a:xfrm>
              <a:off x="4722514" y="6873769"/>
              <a:ext cx="572001" cy="55394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400">
                  <a:solidFill>
                    <a:srgbClr val="180744"/>
                  </a:solidFill>
                </a:defRPr>
              </a:lvl1pPr>
            </a:lstStyle>
            <a:p>
              <a:r>
                <a:t>2024</a:t>
              </a:r>
            </a:p>
          </p:txBody>
        </p:sp>
        <p:sp>
          <p:nvSpPr>
            <p:cNvPr id="570" name="00%"/>
            <p:cNvSpPr txBox="1"/>
            <p:nvPr/>
          </p:nvSpPr>
          <p:spPr>
            <a:xfrm>
              <a:off x="4725529" y="2766804"/>
              <a:ext cx="565971" cy="59351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1600">
                  <a:solidFill>
                    <a:srgbClr val="FFFFFF"/>
                  </a:solidFill>
                  <a:latin typeface="itf Huwiya Arabic Regular"/>
                  <a:ea typeface="itf Huwiya Arabic Regular"/>
                  <a:cs typeface="itf Huwiya Arabic Regular"/>
                  <a:sym typeface="itf Huwiya Arabic Regular"/>
                </a:defRPr>
              </a:lvl1pPr>
            </a:lstStyle>
            <a:p>
              <a:r>
                <a:t>00%</a:t>
              </a:r>
            </a:p>
          </p:txBody>
        </p:sp>
      </p:grpSp>
      <p:sp>
        <p:nvSpPr>
          <p:cNvPr id="572"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573"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574"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575"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576" name="Slide Number"/>
          <p:cNvSpPr txBox="1">
            <a:spLocks noGrp="1"/>
          </p:cNvSpPr>
          <p:nvPr>
            <p:ph type="sldNum" sz="quarter" idx="2"/>
          </p:nvPr>
        </p:nvSpPr>
        <p:spPr>
          <a:xfrm>
            <a:off x="1649651" y="12500436"/>
            <a:ext cx="288275"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26</a:t>
            </a:fld>
            <a:endParaRP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8" name="Image" descr="Image"/>
          <p:cNvPicPr>
            <a:picLocks noChangeAspect="1"/>
          </p:cNvPicPr>
          <p:nvPr/>
        </p:nvPicPr>
        <p:blipFill>
          <a:blip r:embed="rId2"/>
          <a:srcRect/>
          <a:stretch>
            <a:fillRect/>
          </a:stretch>
        </p:blipFill>
        <p:spPr>
          <a:xfrm>
            <a:off x="22461466" y="5479021"/>
            <a:ext cx="910250" cy="910251"/>
          </a:xfrm>
          <a:prstGeom prst="rect">
            <a:avLst/>
          </a:prstGeom>
          <a:ln w="12700">
            <a:miter lim="400000"/>
          </a:ln>
        </p:spPr>
      </p:pic>
      <p:sp>
        <p:nvSpPr>
          <p:cNvPr id="579" name="Rectangle"/>
          <p:cNvSpPr/>
          <p:nvPr/>
        </p:nvSpPr>
        <p:spPr>
          <a:xfrm flipH="1">
            <a:off x="1006535" y="3000856"/>
            <a:ext cx="13843513" cy="8864349"/>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80" name="85%"/>
          <p:cNvSpPr txBox="1"/>
          <p:nvPr/>
        </p:nvSpPr>
        <p:spPr>
          <a:xfrm>
            <a:off x="21259536" y="6596266"/>
            <a:ext cx="2255362" cy="1498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ctr">
            <a:spAutoFit/>
          </a:bodyPr>
          <a:lstStyle>
            <a:lvl1pPr>
              <a:spcBef>
                <a:spcPts val="4500"/>
              </a:spcBef>
              <a:defRPr sz="8500">
                <a:solidFill>
                  <a:srgbClr val="8CCCED"/>
                </a:solidFill>
              </a:defRPr>
            </a:lvl1pPr>
          </a:lstStyle>
          <a:p>
            <a:r>
              <a:t>85%</a:t>
            </a:r>
          </a:p>
        </p:txBody>
      </p:sp>
      <p:sp>
        <p:nvSpPr>
          <p:cNvPr id="581" name="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
          <p:cNvSpPr txBox="1"/>
          <p:nvPr/>
        </p:nvSpPr>
        <p:spPr>
          <a:xfrm>
            <a:off x="19428308" y="7962431"/>
            <a:ext cx="3905317" cy="23267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rtl="1">
              <a:lnSpc>
                <a:spcPct val="120000"/>
              </a:lnSpc>
              <a:spcBef>
                <a:spcPts val="700"/>
              </a:spcBef>
              <a:defRPr sz="2100"/>
            </a:pPr>
            <a:r>
              <a:rPr dirty="0" err="1"/>
              <a:t>هذا</a:t>
            </a:r>
            <a:r>
              <a:rPr dirty="0"/>
              <a:t> </a:t>
            </a:r>
            <a:r>
              <a:rPr dirty="0" err="1"/>
              <a:t>النص</a:t>
            </a:r>
            <a:r>
              <a:rPr dirty="0"/>
              <a:t> </a:t>
            </a:r>
            <a:r>
              <a:rPr dirty="0" err="1"/>
              <a:t>هو</a:t>
            </a:r>
            <a:r>
              <a:rPr dirty="0"/>
              <a:t> </a:t>
            </a:r>
            <a:r>
              <a:rPr dirty="0" err="1"/>
              <a:t>مثال</a:t>
            </a:r>
            <a:r>
              <a:rPr dirty="0"/>
              <a:t> </a:t>
            </a:r>
            <a:r>
              <a:rPr dirty="0" err="1"/>
              <a:t>لنص</a:t>
            </a:r>
            <a:r>
              <a:rPr dirty="0"/>
              <a:t> </a:t>
            </a:r>
            <a:r>
              <a:rPr dirty="0" err="1"/>
              <a:t>يمكن</a:t>
            </a:r>
            <a:r>
              <a:rPr dirty="0"/>
              <a:t> </a:t>
            </a:r>
            <a:r>
              <a:rPr dirty="0" err="1"/>
              <a:t>أن</a:t>
            </a:r>
            <a:r>
              <a:rPr dirty="0"/>
              <a:t> </a:t>
            </a:r>
            <a:r>
              <a:rPr dirty="0" err="1"/>
              <a:t>يستبدل</a:t>
            </a:r>
            <a:r>
              <a:rPr dirty="0"/>
              <a:t> </a:t>
            </a:r>
            <a:r>
              <a:rPr dirty="0" err="1"/>
              <a:t>في</a:t>
            </a:r>
            <a:r>
              <a:rPr dirty="0"/>
              <a:t> </a:t>
            </a:r>
            <a:r>
              <a:rPr dirty="0" err="1"/>
              <a:t>نفس</a:t>
            </a:r>
            <a:r>
              <a:rPr dirty="0"/>
              <a:t> </a:t>
            </a:r>
            <a:r>
              <a:rPr dirty="0" err="1"/>
              <a:t>المساحة</a:t>
            </a:r>
            <a:r>
              <a:rPr dirty="0"/>
              <a:t>، </a:t>
            </a:r>
            <a:r>
              <a:rPr dirty="0" err="1"/>
              <a:t>لقد</a:t>
            </a:r>
            <a:r>
              <a:rPr dirty="0"/>
              <a:t> </a:t>
            </a:r>
            <a:r>
              <a:rPr dirty="0" err="1"/>
              <a:t>تم</a:t>
            </a:r>
            <a:r>
              <a:rPr dirty="0"/>
              <a:t> </a:t>
            </a:r>
            <a:r>
              <a:rPr dirty="0" err="1"/>
              <a:t>توليد</a:t>
            </a:r>
            <a:r>
              <a:rPr dirty="0"/>
              <a:t> </a:t>
            </a:r>
            <a:r>
              <a:rPr dirty="0" err="1"/>
              <a:t>هذا</a:t>
            </a:r>
            <a:r>
              <a:rPr dirty="0"/>
              <a:t> </a:t>
            </a:r>
            <a:r>
              <a:rPr dirty="0" err="1"/>
              <a:t>النص</a:t>
            </a:r>
            <a:r>
              <a:rPr dirty="0"/>
              <a:t> </a:t>
            </a:r>
            <a:r>
              <a:rPr dirty="0" err="1"/>
              <a:t>من</a:t>
            </a:r>
            <a:r>
              <a:rPr dirty="0"/>
              <a:t> </a:t>
            </a:r>
            <a:r>
              <a:rPr dirty="0" err="1"/>
              <a:t>مولد</a:t>
            </a:r>
            <a:r>
              <a:rPr dirty="0"/>
              <a:t> </a:t>
            </a:r>
            <a:r>
              <a:rPr dirty="0" err="1"/>
              <a:t>النص</a:t>
            </a:r>
            <a:r>
              <a:rPr dirty="0"/>
              <a:t> </a:t>
            </a:r>
            <a:r>
              <a:rPr dirty="0" err="1"/>
              <a:t>العربى</a:t>
            </a:r>
            <a:r>
              <a:rPr dirty="0"/>
              <a:t>، </a:t>
            </a:r>
            <a:r>
              <a:rPr dirty="0" err="1"/>
              <a:t>حيث</a:t>
            </a:r>
            <a:r>
              <a:rPr dirty="0"/>
              <a:t> </a:t>
            </a:r>
            <a:r>
              <a:rPr dirty="0" err="1"/>
              <a:t>يمكنك</a:t>
            </a:r>
            <a:r>
              <a:rPr dirty="0"/>
              <a:t> </a:t>
            </a:r>
            <a:r>
              <a:rPr dirty="0" err="1"/>
              <a:t>أن</a:t>
            </a:r>
            <a:r>
              <a:rPr dirty="0"/>
              <a:t> </a:t>
            </a:r>
            <a:r>
              <a:rPr dirty="0" err="1"/>
              <a:t>تولد</a:t>
            </a:r>
            <a:r>
              <a:rPr dirty="0"/>
              <a:t> </a:t>
            </a:r>
            <a:r>
              <a:rPr dirty="0" err="1"/>
              <a:t>مثل</a:t>
            </a:r>
            <a:r>
              <a:rPr dirty="0"/>
              <a:t> </a:t>
            </a:r>
            <a:r>
              <a:rPr dirty="0" err="1"/>
              <a:t>هذا</a:t>
            </a:r>
            <a:r>
              <a:rPr dirty="0"/>
              <a:t> </a:t>
            </a:r>
            <a:r>
              <a:rPr dirty="0" err="1"/>
              <a:t>النص</a:t>
            </a:r>
            <a:r>
              <a:rPr dirty="0"/>
              <a:t> </a:t>
            </a:r>
            <a:r>
              <a:rPr dirty="0" err="1"/>
              <a:t>أو</a:t>
            </a:r>
            <a:r>
              <a:rPr dirty="0"/>
              <a:t> </a:t>
            </a:r>
            <a:r>
              <a:rPr dirty="0" err="1"/>
              <a:t>العديد</a:t>
            </a:r>
            <a:r>
              <a:rPr dirty="0"/>
              <a:t> </a:t>
            </a:r>
            <a:r>
              <a:rPr dirty="0" err="1"/>
              <a:t>من</a:t>
            </a:r>
            <a:r>
              <a:rPr dirty="0"/>
              <a:t> </a:t>
            </a:r>
            <a:r>
              <a:rPr dirty="0" err="1"/>
              <a:t>النصوص</a:t>
            </a:r>
            <a:r>
              <a:rPr dirty="0"/>
              <a:t> </a:t>
            </a:r>
            <a:r>
              <a:rPr dirty="0" err="1"/>
              <a:t>الأخرى</a:t>
            </a:r>
            <a:r>
              <a:rPr dirty="0"/>
              <a:t> </a:t>
            </a:r>
            <a:r>
              <a:rPr dirty="0" err="1"/>
              <a:t>إضافة</a:t>
            </a:r>
            <a:r>
              <a:rPr dirty="0"/>
              <a:t> </a:t>
            </a:r>
            <a:r>
              <a:rPr dirty="0" err="1"/>
              <a:t>إلى</a:t>
            </a:r>
            <a:r>
              <a:rPr dirty="0"/>
              <a:t> </a:t>
            </a:r>
            <a:r>
              <a:rPr dirty="0" err="1"/>
              <a:t>زيادة</a:t>
            </a:r>
            <a:r>
              <a:rPr dirty="0"/>
              <a:t> </a:t>
            </a:r>
            <a:r>
              <a:rPr dirty="0" err="1"/>
              <a:t>عدد</a:t>
            </a:r>
            <a:r>
              <a:rPr dirty="0"/>
              <a:t> </a:t>
            </a:r>
            <a:r>
              <a:rPr dirty="0" err="1"/>
              <a:t>الحروف</a:t>
            </a:r>
            <a:r>
              <a:rPr dirty="0"/>
              <a:t> </a:t>
            </a:r>
            <a:r>
              <a:rPr dirty="0" err="1"/>
              <a:t>التى</a:t>
            </a:r>
            <a:r>
              <a:rPr dirty="0"/>
              <a:t> </a:t>
            </a:r>
            <a:r>
              <a:rPr dirty="0" err="1"/>
              <a:t>يولدها</a:t>
            </a:r>
            <a:r>
              <a:rPr dirty="0"/>
              <a:t> </a:t>
            </a:r>
            <a:r>
              <a:rPr dirty="0" err="1"/>
              <a:t>التطبيق</a:t>
            </a:r>
            <a:r>
              <a:rPr dirty="0"/>
              <a:t>.</a:t>
            </a:r>
          </a:p>
        </p:txBody>
      </p:sp>
      <p:sp>
        <p:nvSpPr>
          <p:cNvPr id="582" name="عنوان فرعي"/>
          <p:cNvSpPr txBox="1"/>
          <p:nvPr/>
        </p:nvSpPr>
        <p:spPr>
          <a:xfrm>
            <a:off x="6351602" y="3610456"/>
            <a:ext cx="7961212"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3200">
                <a:solidFill>
                  <a:srgbClr val="26035D"/>
                </a:solidFill>
                <a:latin typeface="itf Huwiya Arabic Bold"/>
                <a:ea typeface="itf Huwiya Arabic Bold"/>
                <a:cs typeface="itf Huwiya Arabic Bold"/>
                <a:sym typeface="itf Huwiya Arabic Bold"/>
              </a:defRPr>
            </a:lvl1pPr>
          </a:lstStyle>
          <a:p>
            <a:r>
              <a:t>عنوان فرعي</a:t>
            </a:r>
          </a:p>
        </p:txBody>
      </p:sp>
      <p:sp>
        <p:nvSpPr>
          <p:cNvPr id="583" name="هذا النص هو مثال"/>
          <p:cNvSpPr txBox="1"/>
          <p:nvPr/>
        </p:nvSpPr>
        <p:spPr>
          <a:xfrm>
            <a:off x="6351602" y="4228372"/>
            <a:ext cx="7961212" cy="673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rtl="1">
              <a:defRPr sz="3200">
                <a:solidFill>
                  <a:srgbClr val="26035D"/>
                </a:solidFill>
                <a:latin typeface="itf Huwiya Arabic Regular"/>
                <a:ea typeface="itf Huwiya Arabic Regular"/>
                <a:cs typeface="itf Huwiya Arabic Regular"/>
                <a:sym typeface="itf Huwiya Arabic Regular"/>
              </a:defRPr>
            </a:lvl1pPr>
          </a:lstStyle>
          <a:p>
            <a:r>
              <a:t>هذا النص هو مثال</a:t>
            </a:r>
          </a:p>
        </p:txBody>
      </p:sp>
      <p:sp>
        <p:nvSpPr>
          <p:cNvPr id="584" name="Square"/>
          <p:cNvSpPr/>
          <p:nvPr/>
        </p:nvSpPr>
        <p:spPr>
          <a:xfrm>
            <a:off x="13896776" y="9709495"/>
            <a:ext cx="342221" cy="342221"/>
          </a:xfrm>
          <a:prstGeom prst="rect">
            <a:avLst/>
          </a:prstGeom>
          <a:solidFill>
            <a:srgbClr val="7049F6"/>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85" name="Square"/>
          <p:cNvSpPr/>
          <p:nvPr/>
        </p:nvSpPr>
        <p:spPr>
          <a:xfrm>
            <a:off x="13896776" y="10355168"/>
            <a:ext cx="342221" cy="342221"/>
          </a:xfrm>
          <a:prstGeom prst="rect">
            <a:avLst/>
          </a:prstGeom>
          <a:solidFill>
            <a:srgbClr val="99C9E9"/>
          </a:solidFill>
          <a:ln w="12700">
            <a:miter lim="400000"/>
          </a:ln>
        </p:spPr>
        <p:txBody>
          <a:bodyPr lIns="50800" tIns="50800" rIns="50800" bIns="50800" anchor="ctr"/>
          <a:lstStyle/>
          <a:p>
            <a:pPr algn="ctr" defTabSz="825500">
              <a:lnSpc>
                <a:spcPct val="100000"/>
              </a:lnSpc>
              <a:defRPr sz="3200">
                <a:solidFill>
                  <a:srgbClr val="99C9E9"/>
                </a:solidFill>
                <a:latin typeface="+mj-lt"/>
                <a:ea typeface="+mj-ea"/>
                <a:cs typeface="+mj-cs"/>
                <a:sym typeface="Helvetica Neue Medium"/>
              </a:defRPr>
            </a:pPr>
            <a:endParaRPr/>
          </a:p>
        </p:txBody>
      </p:sp>
      <p:sp>
        <p:nvSpPr>
          <p:cNvPr id="586" name="مثال نص"/>
          <p:cNvSpPr txBox="1"/>
          <p:nvPr/>
        </p:nvSpPr>
        <p:spPr>
          <a:xfrm>
            <a:off x="12661031" y="9645655"/>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sp>
        <p:nvSpPr>
          <p:cNvPr id="587" name="مثال نص"/>
          <p:cNvSpPr txBox="1"/>
          <p:nvPr/>
        </p:nvSpPr>
        <p:spPr>
          <a:xfrm>
            <a:off x="12661031" y="10291328"/>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grpSp>
        <p:nvGrpSpPr>
          <p:cNvPr id="594" name="Group"/>
          <p:cNvGrpSpPr/>
          <p:nvPr/>
        </p:nvGrpSpPr>
        <p:grpSpPr>
          <a:xfrm>
            <a:off x="2196389" y="4657575"/>
            <a:ext cx="8079851" cy="6043165"/>
            <a:chOff x="0" y="0"/>
            <a:chExt cx="8079849" cy="6043163"/>
          </a:xfrm>
        </p:grpSpPr>
        <p:sp>
          <p:nvSpPr>
            <p:cNvPr id="588" name="Circle"/>
            <p:cNvSpPr/>
            <p:nvPr/>
          </p:nvSpPr>
          <p:spPr>
            <a:xfrm>
              <a:off x="2955122" y="0"/>
              <a:ext cx="5124728" cy="5124727"/>
            </a:xfrm>
            <a:prstGeom prst="ellipse">
              <a:avLst/>
            </a:prstGeom>
            <a:solidFill>
              <a:srgbClr val="29035F"/>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89" name="Circle"/>
            <p:cNvSpPr/>
            <p:nvPr/>
          </p:nvSpPr>
          <p:spPr>
            <a:xfrm>
              <a:off x="5186447" y="3582210"/>
              <a:ext cx="2460955" cy="2460954"/>
            </a:xfrm>
            <a:prstGeom prst="ellipse">
              <a:avLst/>
            </a:prstGeom>
            <a:solidFill>
              <a:srgbClr val="99C9E9"/>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99C9E9"/>
                  </a:solidFill>
                  <a:latin typeface="+mj-lt"/>
                  <a:ea typeface="+mj-ea"/>
                  <a:cs typeface="+mj-cs"/>
                  <a:sym typeface="Helvetica Neue Medium"/>
                </a:defRPr>
              </a:pPr>
              <a:endParaRPr/>
            </a:p>
          </p:txBody>
        </p:sp>
        <p:sp>
          <p:nvSpPr>
            <p:cNvPr id="590" name="Circle"/>
            <p:cNvSpPr/>
            <p:nvPr/>
          </p:nvSpPr>
          <p:spPr>
            <a:xfrm>
              <a:off x="0" y="256587"/>
              <a:ext cx="3629455" cy="3629456"/>
            </a:xfrm>
            <a:prstGeom prst="ellipse">
              <a:avLst/>
            </a:prstGeom>
            <a:solidFill>
              <a:srgbClr val="7747F4"/>
            </a:solidFill>
            <a:ln w="12700" cap="flat">
              <a:noFill/>
              <a:miter lim="400000"/>
            </a:ln>
            <a:effectLst/>
          </p:spPr>
          <p:txBody>
            <a:bodyPr wrap="square" lIns="50800" tIns="50800" rIns="50800" bIns="50800" numCol="1" anchor="ctr">
              <a:noAutofit/>
            </a:bodyP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91" name="45%"/>
            <p:cNvSpPr txBox="1"/>
            <p:nvPr/>
          </p:nvSpPr>
          <p:spPr>
            <a:xfrm>
              <a:off x="4201695" y="1787131"/>
              <a:ext cx="2631583" cy="155046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8500">
                  <a:solidFill>
                    <a:srgbClr val="FFFFFF"/>
                  </a:solidFill>
                  <a:latin typeface="itf Huwiya Arabic Bold"/>
                  <a:ea typeface="itf Huwiya Arabic Bold"/>
                  <a:cs typeface="itf Huwiya Arabic Bold"/>
                  <a:sym typeface="itf Huwiya Arabic Bold"/>
                </a:defRPr>
              </a:lvl1pPr>
            </a:lstStyle>
            <a:p>
              <a:r>
                <a:t>45%</a:t>
              </a:r>
            </a:p>
          </p:txBody>
        </p:sp>
        <p:sp>
          <p:nvSpPr>
            <p:cNvPr id="592" name="35%"/>
            <p:cNvSpPr txBox="1"/>
            <p:nvPr/>
          </p:nvSpPr>
          <p:spPr>
            <a:xfrm>
              <a:off x="917437" y="1630430"/>
              <a:ext cx="1794581" cy="83097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spcBef>
                  <a:spcPts val="4500"/>
                </a:spcBef>
                <a:defRPr sz="5900">
                  <a:solidFill>
                    <a:srgbClr val="FFFFFF"/>
                  </a:solidFill>
                  <a:latin typeface="itf Huwiya Arabic Bold"/>
                  <a:ea typeface="itf Huwiya Arabic Bold"/>
                  <a:cs typeface="itf Huwiya Arabic Bold"/>
                  <a:sym typeface="itf Huwiya Arabic Bold"/>
                </a:defRPr>
              </a:lvl1pPr>
            </a:lstStyle>
            <a:p>
              <a:r>
                <a:t>35%</a:t>
              </a:r>
            </a:p>
          </p:txBody>
        </p:sp>
        <p:sp>
          <p:nvSpPr>
            <p:cNvPr id="593" name="20%"/>
            <p:cNvSpPr txBox="1"/>
            <p:nvPr/>
          </p:nvSpPr>
          <p:spPr>
            <a:xfrm>
              <a:off x="5720736" y="4476829"/>
              <a:ext cx="1451173" cy="6717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ctr">
              <a:noAutofit/>
            </a:bodyPr>
            <a:lstStyle>
              <a:lvl1pPr>
                <a:spcBef>
                  <a:spcPts val="4500"/>
                </a:spcBef>
                <a:defRPr>
                  <a:solidFill>
                    <a:srgbClr val="FFFFFF"/>
                  </a:solidFill>
                  <a:latin typeface="itf Huwiya Arabic Bold"/>
                  <a:ea typeface="itf Huwiya Arabic Bold"/>
                  <a:cs typeface="itf Huwiya Arabic Bold"/>
                  <a:sym typeface="itf Huwiya Arabic Bold"/>
                </a:defRPr>
              </a:lvl1pPr>
            </a:lstStyle>
            <a:p>
              <a:r>
                <a:t>20%</a:t>
              </a:r>
            </a:p>
          </p:txBody>
        </p:sp>
      </p:grpSp>
      <p:sp>
        <p:nvSpPr>
          <p:cNvPr id="595" name="Square"/>
          <p:cNvSpPr/>
          <p:nvPr/>
        </p:nvSpPr>
        <p:spPr>
          <a:xfrm>
            <a:off x="13896776" y="8999982"/>
            <a:ext cx="342221" cy="342221"/>
          </a:xfrm>
          <a:prstGeom prst="rect">
            <a:avLst/>
          </a:prstGeom>
          <a:solidFill>
            <a:srgbClr val="220559"/>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sp>
        <p:nvSpPr>
          <p:cNvPr id="596" name="مثال نص"/>
          <p:cNvSpPr txBox="1"/>
          <p:nvPr/>
        </p:nvSpPr>
        <p:spPr>
          <a:xfrm>
            <a:off x="12661031" y="8936142"/>
            <a:ext cx="1032416"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r" rtl="1">
              <a:spcBef>
                <a:spcPts val="700"/>
              </a:spcBef>
              <a:defRPr sz="2100"/>
            </a:lvl1pPr>
          </a:lstStyle>
          <a:p>
            <a:r>
              <a:t>مثال نص</a:t>
            </a:r>
          </a:p>
        </p:txBody>
      </p:sp>
      <p:sp>
        <p:nvSpPr>
          <p:cNvPr id="597"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598"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599"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
        <p:nvSpPr>
          <p:cNvPr id="600"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601" name="Slide Number"/>
          <p:cNvSpPr txBox="1">
            <a:spLocks noGrp="1"/>
          </p:cNvSpPr>
          <p:nvPr>
            <p:ph type="sldNum" sz="quarter" idx="2"/>
          </p:nvPr>
        </p:nvSpPr>
        <p:spPr>
          <a:xfrm>
            <a:off x="1649651" y="12500436"/>
            <a:ext cx="312628"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27</a:t>
            </a:fld>
            <a:endParaRP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3" name="العنوان الرئيسي للشريحة"/>
          <p:cNvSpPr txBox="1">
            <a:spLocks noGrp="1"/>
          </p:cNvSpPr>
          <p:nvPr>
            <p:ph type="title"/>
          </p:nvPr>
        </p:nvSpPr>
        <p:spPr>
          <a:prstGeom prst="rect">
            <a:avLst/>
          </a:prstGeom>
        </p:spPr>
        <p:txBody>
          <a:bodyPr/>
          <a:lstStyle/>
          <a:p>
            <a:r>
              <a:t>العنوان الرئيسي للشريحة</a:t>
            </a:r>
          </a:p>
        </p:txBody>
      </p:sp>
      <p:sp>
        <p:nvSpPr>
          <p:cNvPr id="604" name="Slide Number"/>
          <p:cNvSpPr txBox="1">
            <a:spLocks noGrp="1"/>
          </p:cNvSpPr>
          <p:nvPr>
            <p:ph type="sldNum" sz="quarter" idx="2"/>
          </p:nvPr>
        </p:nvSpPr>
        <p:spPr>
          <a:xfrm>
            <a:off x="1649651" y="12500436"/>
            <a:ext cx="31242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28</a:t>
            </a:fld>
            <a:endParaRPr/>
          </a:p>
        </p:txBody>
      </p:sp>
      <p:sp>
        <p:nvSpPr>
          <p:cNvPr id="605" name="Rectangle"/>
          <p:cNvSpPr/>
          <p:nvPr/>
        </p:nvSpPr>
        <p:spPr>
          <a:xfrm>
            <a:off x="10974010" y="3696718"/>
            <a:ext cx="8721512" cy="7223230"/>
          </a:xfrm>
          <a:prstGeom prst="rect">
            <a:avLst/>
          </a:prstGeom>
          <a:solidFill>
            <a:srgbClr val="220559">
              <a:alpha val="5000"/>
            </a:srgbClr>
          </a:solidFill>
          <a:ln w="12700">
            <a:miter lim="400000"/>
          </a:ln>
        </p:spPr>
        <p:txBody>
          <a:bodyPr lIns="50800" tIns="50800" rIns="50800" bIns="50800" anchor="ctr"/>
          <a:lstStyle/>
          <a:p>
            <a:pPr algn="ctr" defTabSz="825500">
              <a:lnSpc>
                <a:spcPct val="100000"/>
              </a:lnSpc>
              <a:defRPr sz="3200">
                <a:solidFill>
                  <a:srgbClr val="FFFFFF"/>
                </a:solidFill>
                <a:latin typeface="+mj-lt"/>
                <a:ea typeface="+mj-ea"/>
                <a:cs typeface="+mj-cs"/>
                <a:sym typeface="Helvetica Neue Medium"/>
              </a:defRPr>
            </a:pPr>
            <a:endParaRPr/>
          </a:p>
        </p:txBody>
      </p:sp>
      <p:graphicFrame>
        <p:nvGraphicFramePr>
          <p:cNvPr id="606" name="جدول 5"/>
          <p:cNvGraphicFramePr/>
          <p:nvPr>
            <p:extLst>
              <p:ext uri="{D42A27DB-BD31-4B8C-83A1-F6EECF244321}">
                <p14:modId xmlns:p14="http://schemas.microsoft.com/office/powerpoint/2010/main" val="646868974"/>
              </p:ext>
            </p:extLst>
          </p:nvPr>
        </p:nvGraphicFramePr>
        <p:xfrm>
          <a:off x="1805861" y="3923077"/>
          <a:ext cx="20557953" cy="8283888"/>
        </p:xfrm>
        <a:graphic>
          <a:graphicData uri="http://schemas.openxmlformats.org/drawingml/2006/table">
            <a:tbl>
              <a:tblPr rtl="1">
                <a:tableStyleId>{4C3C2611-4C71-4FC5-86AE-919BDF0F9419}</a:tableStyleId>
              </a:tblPr>
              <a:tblGrid>
                <a:gridCol w="2804182">
                  <a:extLst>
                    <a:ext uri="{9D8B030D-6E8A-4147-A177-3AD203B41FA5}">
                      <a16:colId xmlns:a16="http://schemas.microsoft.com/office/drawing/2014/main" val="20000"/>
                    </a:ext>
                  </a:extLst>
                </a:gridCol>
                <a:gridCol w="9089350">
                  <a:extLst>
                    <a:ext uri="{9D8B030D-6E8A-4147-A177-3AD203B41FA5}">
                      <a16:colId xmlns:a16="http://schemas.microsoft.com/office/drawing/2014/main" val="20001"/>
                    </a:ext>
                  </a:extLst>
                </a:gridCol>
                <a:gridCol w="2962414">
                  <a:extLst>
                    <a:ext uri="{9D8B030D-6E8A-4147-A177-3AD203B41FA5}">
                      <a16:colId xmlns:a16="http://schemas.microsoft.com/office/drawing/2014/main" val="20002"/>
                    </a:ext>
                  </a:extLst>
                </a:gridCol>
                <a:gridCol w="3359932">
                  <a:extLst>
                    <a:ext uri="{9D8B030D-6E8A-4147-A177-3AD203B41FA5}">
                      <a16:colId xmlns:a16="http://schemas.microsoft.com/office/drawing/2014/main" val="20003"/>
                    </a:ext>
                  </a:extLst>
                </a:gridCol>
                <a:gridCol w="2342075">
                  <a:extLst>
                    <a:ext uri="{9D8B030D-6E8A-4147-A177-3AD203B41FA5}">
                      <a16:colId xmlns:a16="http://schemas.microsoft.com/office/drawing/2014/main" val="20004"/>
                    </a:ext>
                  </a:extLst>
                </a:gridCol>
              </a:tblGrid>
              <a:tr h="565150">
                <a:tc>
                  <a:txBody>
                    <a:bodyPr/>
                    <a:lstStyle/>
                    <a:p>
                      <a:pPr marL="635000" indent="-635000" algn="r" defTabSz="457200">
                        <a:spcBef>
                          <a:spcPts val="1200"/>
                        </a:spcBef>
                        <a:defRPr sz="1800"/>
                      </a:pPr>
                      <a:r>
                        <a:rPr sz="2300">
                          <a:solidFill>
                            <a:srgbClr val="220559"/>
                          </a:solidFill>
                          <a:latin typeface="itf Huwiya Arabic Bold"/>
                          <a:ea typeface="itf Huwiya Arabic Bold"/>
                          <a:cs typeface="itf Huwiya Arabic Bold"/>
                          <a:sym typeface="itf Huwiya Arabic Bold"/>
                        </a:rPr>
                        <a:t>#</a:t>
                      </a:r>
                    </a:p>
                  </a:txBody>
                  <a:tcPr marL="76200" marR="76200" marT="76200" marB="76200" anchor="ctr" horzOverflow="overflow">
                    <a:lnL w="0">
                      <a:miter lim="400000"/>
                    </a:lnL>
                    <a:lnR w="0">
                      <a:miter lim="400000"/>
                    </a:lnR>
                    <a:lnT w="0">
                      <a:miter lim="400000"/>
                    </a:lnT>
                    <a:lnB w="12700">
                      <a:solidFill>
                        <a:srgbClr val="D6D6D6"/>
                      </a:solidFill>
                      <a:miter lim="400000"/>
                    </a:lnB>
                    <a:noFill/>
                  </a:tcPr>
                </a:tc>
                <a:tc>
                  <a:txBody>
                    <a:bodyPr/>
                    <a:lstStyle/>
                    <a:p>
                      <a:pPr marL="635000" indent="-635000" algn="r" defTabSz="457200">
                        <a:spcBef>
                          <a:spcPts val="1200"/>
                        </a:spcBef>
                        <a:defRPr sz="1800"/>
                      </a:pPr>
                      <a:r>
                        <a:rPr sz="2300" dirty="0">
                          <a:solidFill>
                            <a:srgbClr val="220559"/>
                          </a:solidFill>
                          <a:latin typeface="itf Huwiya Arabic Bold"/>
                          <a:ea typeface="itf Huwiya Arabic Bold"/>
                          <a:cs typeface="itf Huwiya Arabic Bold"/>
                          <a:sym typeface="itf Huwiya Arabic Bold"/>
                        </a:rPr>
                        <a:t>Lorem ipsum</a:t>
                      </a:r>
                    </a:p>
                  </a:txBody>
                  <a:tcPr marL="76200" marR="76200" marT="76200" marB="76200" anchor="ctr" horzOverflow="overflow">
                    <a:lnL w="0">
                      <a:miter lim="400000"/>
                    </a:lnL>
                    <a:lnR w="0">
                      <a:miter lim="400000"/>
                    </a:lnR>
                    <a:lnT w="0">
                      <a:miter lim="400000"/>
                    </a:lnT>
                    <a:lnB w="12700">
                      <a:solidFill>
                        <a:srgbClr val="D6D6D6"/>
                      </a:solidFill>
                      <a:miter lim="400000"/>
                    </a:lnB>
                    <a:noFill/>
                  </a:tcPr>
                </a:tc>
                <a:tc>
                  <a:txBody>
                    <a:bodyPr/>
                    <a:lstStyle/>
                    <a:p>
                      <a:pPr marL="635000" indent="-635000" algn="r" defTabSz="457200">
                        <a:spcBef>
                          <a:spcPts val="1200"/>
                        </a:spcBef>
                        <a:defRPr sz="1800"/>
                      </a:pPr>
                      <a:r>
                        <a:rPr sz="2300">
                          <a:solidFill>
                            <a:srgbClr val="220559"/>
                          </a:solidFill>
                          <a:latin typeface="itf Huwiya Arabic Bold"/>
                          <a:ea typeface="itf Huwiya Arabic Bold"/>
                          <a:cs typeface="itf Huwiya Arabic Bold"/>
                          <a:sym typeface="itf Huwiya Arabic Bold"/>
                        </a:rPr>
                        <a:t>Lorem ipsum</a:t>
                      </a:r>
                    </a:p>
                  </a:txBody>
                  <a:tcPr marL="76200" marR="76200" marT="76200" marB="76200" anchor="ctr" horzOverflow="overflow">
                    <a:lnL w="0">
                      <a:miter lim="400000"/>
                    </a:lnL>
                    <a:lnR w="0">
                      <a:miter lim="400000"/>
                    </a:lnR>
                    <a:lnT w="0">
                      <a:miter lim="400000"/>
                    </a:lnT>
                    <a:lnB w="12700">
                      <a:solidFill>
                        <a:srgbClr val="D6D6D6"/>
                      </a:solidFill>
                      <a:miter lim="400000"/>
                    </a:lnB>
                    <a:noFill/>
                  </a:tcPr>
                </a:tc>
                <a:tc>
                  <a:txBody>
                    <a:bodyPr/>
                    <a:lstStyle/>
                    <a:p>
                      <a:pPr marL="635000" indent="-635000" algn="r" defTabSz="457200">
                        <a:spcBef>
                          <a:spcPts val="1200"/>
                        </a:spcBef>
                        <a:defRPr sz="1800"/>
                      </a:pPr>
                      <a:r>
                        <a:rPr sz="2300">
                          <a:solidFill>
                            <a:srgbClr val="220559"/>
                          </a:solidFill>
                          <a:latin typeface="itf Huwiya Arabic Bold"/>
                          <a:ea typeface="itf Huwiya Arabic Bold"/>
                          <a:cs typeface="itf Huwiya Arabic Bold"/>
                          <a:sym typeface="itf Huwiya Arabic Bold"/>
                        </a:rPr>
                        <a:t>Lorem ipsum</a:t>
                      </a:r>
                    </a:p>
                  </a:txBody>
                  <a:tcPr marL="76200" marR="76200" marT="76200" marB="76200" anchor="ctr" horzOverflow="overflow">
                    <a:lnL w="0">
                      <a:miter lim="400000"/>
                    </a:lnL>
                    <a:lnR w="0">
                      <a:miter lim="400000"/>
                    </a:lnR>
                    <a:lnT w="0">
                      <a:miter lim="400000"/>
                    </a:lnT>
                    <a:lnB w="12700">
                      <a:solidFill>
                        <a:srgbClr val="D6D6D6"/>
                      </a:solidFill>
                      <a:miter lim="400000"/>
                    </a:lnB>
                    <a:noFill/>
                  </a:tcPr>
                </a:tc>
                <a:tc>
                  <a:txBody>
                    <a:bodyPr/>
                    <a:lstStyle/>
                    <a:p>
                      <a:pPr marL="635000" indent="-635000" algn="r" defTabSz="457200">
                        <a:spcBef>
                          <a:spcPts val="1200"/>
                        </a:spcBef>
                        <a:defRPr sz="1800"/>
                      </a:pPr>
                      <a:r>
                        <a:rPr sz="2300">
                          <a:solidFill>
                            <a:srgbClr val="220559"/>
                          </a:solidFill>
                          <a:latin typeface="itf Huwiya Arabic Bold"/>
                          <a:ea typeface="itf Huwiya Arabic Bold"/>
                          <a:cs typeface="itf Huwiya Arabic Bold"/>
                          <a:sym typeface="itf Huwiya Arabic Bold"/>
                        </a:rPr>
                        <a:t>Lorem ipsum</a:t>
                      </a:r>
                    </a:p>
                  </a:txBody>
                  <a:tcPr marL="76200" marR="76200" marT="76200" marB="76200" anchor="ctr" horzOverflow="overflow">
                    <a:lnL w="0">
                      <a:miter lim="400000"/>
                    </a:lnL>
                    <a:lnR w="0">
                      <a:miter lim="400000"/>
                    </a:lnR>
                    <a:lnT w="0">
                      <a:miter lim="400000"/>
                    </a:lnT>
                    <a:lnB w="12700">
                      <a:solidFill>
                        <a:srgbClr val="D6D6D6"/>
                      </a:solidFill>
                      <a:miter lim="400000"/>
                    </a:lnB>
                    <a:noFill/>
                  </a:tcPr>
                </a:tc>
                <a:extLst>
                  <a:ext uri="{0D108BD9-81ED-4DB2-BD59-A6C34878D82A}">
                    <a16:rowId xmlns:a16="http://schemas.microsoft.com/office/drawing/2014/main" val="10000"/>
                  </a:ext>
                </a:extLst>
              </a:tr>
              <a:tr h="1698938">
                <a:tc>
                  <a:txBody>
                    <a:bodyPr/>
                    <a:lstStyle/>
                    <a:p>
                      <a:pPr marL="635000" indent="-635000" algn="r" defTabSz="457200">
                        <a:spcBef>
                          <a:spcPts val="1200"/>
                        </a:spcBef>
                        <a:defRPr sz="1800"/>
                      </a:pPr>
                      <a:r>
                        <a:rPr sz="1700">
                          <a:solidFill>
                            <a:srgbClr val="220559"/>
                          </a:solidFill>
                          <a:latin typeface="itf Huwiya Arabic Bold"/>
                          <a:ea typeface="itf Huwiya Arabic Bold"/>
                          <a:cs typeface="itf Huwiya Arabic Bold"/>
                          <a:sym typeface="itf Huwiya Arabic Bold"/>
                        </a:rPr>
                        <a:t>1</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508000" marR="508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23</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435,345</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Regular"/>
                          <a:ea typeface="itf Huwiya Arabic Regular"/>
                          <a:cs typeface="itf Huwiya Arabic Regular"/>
                          <a:sym typeface="itf Huwiya Arabic Regular"/>
                        </a:rPr>
                        <a:t>70</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1"/>
                  </a:ext>
                </a:extLst>
              </a:tr>
              <a:tr h="2374900">
                <a:tc>
                  <a:txBody>
                    <a:bodyPr/>
                    <a:lstStyle/>
                    <a:p>
                      <a:pPr marL="635000" indent="-635000" algn="r" defTabSz="457200">
                        <a:spcBef>
                          <a:spcPts val="1200"/>
                        </a:spcBef>
                        <a:defRPr sz="1800"/>
                      </a:pPr>
                      <a:r>
                        <a:rPr sz="1700">
                          <a:solidFill>
                            <a:srgbClr val="220559"/>
                          </a:solidFill>
                          <a:latin typeface="itf Huwiya Arabic Bold"/>
                          <a:ea typeface="itf Huwiya Arabic Bold"/>
                          <a:cs typeface="itf Huwiya Arabic Bold"/>
                          <a:sym typeface="itf Huwiya Arabic Bold"/>
                        </a:rPr>
                        <a:t>2</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508000" marR="508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95</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324,567</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Regular"/>
                          <a:ea typeface="itf Huwiya Arabic Regular"/>
                          <a:cs typeface="itf Huwiya Arabic Regular"/>
                          <a:sym typeface="itf Huwiya Arabic Regular"/>
                        </a:rPr>
                        <a:t>41</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2"/>
                  </a:ext>
                </a:extLst>
              </a:tr>
              <a:tr h="2006600">
                <a:tc>
                  <a:txBody>
                    <a:bodyPr/>
                    <a:lstStyle/>
                    <a:p>
                      <a:pPr marL="635000" indent="-635000" algn="r" defTabSz="457200">
                        <a:spcBef>
                          <a:spcPts val="1200"/>
                        </a:spcBef>
                        <a:defRPr sz="1800"/>
                      </a:pPr>
                      <a:r>
                        <a:rPr sz="1700">
                          <a:solidFill>
                            <a:srgbClr val="220559"/>
                          </a:solidFill>
                          <a:latin typeface="itf Huwiya Arabic Bold"/>
                          <a:ea typeface="itf Huwiya Arabic Bold"/>
                          <a:cs typeface="itf Huwiya Arabic Bold"/>
                          <a:sym typeface="itf Huwiya Arabic Bold"/>
                        </a:rPr>
                        <a:t>3</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508000" marR="508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هذا النص هو مثال لنص يمكن أن يستبدل في نفس المساحة، لقد تم توليد هذا النص من مولد النص العربى، حيث يمكنك أن تولد مثل هذا النص أو العديد من النصوص الأخرى إضافة إلى زيادة عدد الحروف التى يولدها التطبيق.</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455</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Light"/>
                          <a:ea typeface="itf Huwiya Arabic Light"/>
                          <a:cs typeface="itf Huwiya Arabic Light"/>
                          <a:sym typeface="itf Huwiya Arabic Light"/>
                        </a:rPr>
                        <a:t>234,235</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tc>
                  <a:txBody>
                    <a:bodyPr/>
                    <a:lstStyle/>
                    <a:p>
                      <a:pPr marL="635000" indent="-635000" algn="r" defTabSz="457200">
                        <a:spcBef>
                          <a:spcPts val="1200"/>
                        </a:spcBef>
                        <a:defRPr sz="1800"/>
                      </a:pPr>
                      <a:r>
                        <a:rPr sz="1700">
                          <a:solidFill>
                            <a:srgbClr val="220559"/>
                          </a:solidFill>
                          <a:latin typeface="itf Huwiya Arabic Regular"/>
                          <a:ea typeface="itf Huwiya Arabic Regular"/>
                          <a:cs typeface="itf Huwiya Arabic Regular"/>
                          <a:sym typeface="itf Huwiya Arabic Regular"/>
                        </a:rPr>
                        <a:t>4</a:t>
                      </a:r>
                    </a:p>
                  </a:txBody>
                  <a:tcPr marL="76200" marR="76200" marT="76200" marB="76200" anchor="ctr" horzOverflow="overflow">
                    <a:lnL w="0">
                      <a:miter lim="400000"/>
                    </a:lnL>
                    <a:lnR w="0">
                      <a:miter lim="400000"/>
                    </a:lnR>
                    <a:lnT w="12700">
                      <a:solidFill>
                        <a:srgbClr val="D6D6D6"/>
                      </a:solidFill>
                      <a:miter lim="400000"/>
                    </a:lnT>
                    <a:lnB w="12700">
                      <a:solidFill>
                        <a:srgbClr val="D6D6D6"/>
                      </a:solidFill>
                      <a:miter lim="400000"/>
                    </a:lnB>
                    <a:noFill/>
                  </a:tcPr>
                </a:tc>
                <a:extLst>
                  <a:ext uri="{0D108BD9-81ED-4DB2-BD59-A6C34878D82A}">
                    <a16:rowId xmlns:a16="http://schemas.microsoft.com/office/drawing/2014/main" val="10003"/>
                  </a:ext>
                </a:extLst>
              </a:tr>
              <a:tr h="1638300">
                <a:tc>
                  <a:txBody>
                    <a:bodyPr/>
                    <a:lstStyle/>
                    <a:p>
                      <a:pPr indent="457200" algn="r" defTabSz="584200">
                        <a:defRPr sz="1800">
                          <a:solidFill>
                            <a:srgbClr val="5E5E5E"/>
                          </a:solidFill>
                          <a:sym typeface="Helvetica Neue"/>
                        </a:defRPr>
                      </a:pPr>
                      <a:endParaRPr/>
                    </a:p>
                  </a:txBody>
                  <a:tcPr marL="0" marR="0" marT="0" marB="0" horzOverflow="overflow">
                    <a:lnT w="12700">
                      <a:solidFill>
                        <a:srgbClr val="D6D6D6"/>
                      </a:solidFill>
                      <a:miter lim="400000"/>
                    </a:lnT>
                    <a:noFill/>
                  </a:tcPr>
                </a:tc>
                <a:tc>
                  <a:txBody>
                    <a:bodyPr/>
                    <a:lstStyle/>
                    <a:p>
                      <a:pPr indent="457200" algn="r" defTabSz="584200">
                        <a:defRPr sz="1800">
                          <a:solidFill>
                            <a:srgbClr val="5E5E5E"/>
                          </a:solidFill>
                          <a:sym typeface="Helvetica Neue"/>
                        </a:defRPr>
                      </a:pPr>
                      <a:endParaRPr/>
                    </a:p>
                  </a:txBody>
                  <a:tcPr marL="0" marR="0" marT="0" marB="0" horzOverflow="overflow">
                    <a:lnT w="12700">
                      <a:solidFill>
                        <a:srgbClr val="D6D6D6"/>
                      </a:solidFill>
                      <a:miter lim="400000"/>
                    </a:lnT>
                    <a:noFill/>
                  </a:tcPr>
                </a:tc>
                <a:tc>
                  <a:txBody>
                    <a:bodyPr/>
                    <a:lstStyle/>
                    <a:p>
                      <a:pPr indent="457200" algn="r" defTabSz="584200">
                        <a:defRPr sz="1800">
                          <a:solidFill>
                            <a:srgbClr val="5E5E5E"/>
                          </a:solidFill>
                          <a:sym typeface="Helvetica Neue"/>
                        </a:defRPr>
                      </a:pPr>
                      <a:endParaRPr/>
                    </a:p>
                  </a:txBody>
                  <a:tcPr marL="0" marR="0" marT="0" marB="0" horzOverflow="overflow">
                    <a:lnT w="12700">
                      <a:solidFill>
                        <a:srgbClr val="D6D6D6"/>
                      </a:solidFill>
                      <a:miter lim="400000"/>
                    </a:lnT>
                    <a:noFill/>
                  </a:tcPr>
                </a:tc>
                <a:tc>
                  <a:txBody>
                    <a:bodyPr/>
                    <a:lstStyle/>
                    <a:p>
                      <a:pPr indent="457200" algn="r" defTabSz="584200">
                        <a:defRPr sz="1800">
                          <a:solidFill>
                            <a:srgbClr val="5E5E5E"/>
                          </a:solidFill>
                          <a:sym typeface="Helvetica Neue"/>
                        </a:defRPr>
                      </a:pPr>
                      <a:endParaRPr/>
                    </a:p>
                  </a:txBody>
                  <a:tcPr marL="0" marR="0" marT="0" marB="0" horzOverflow="overflow">
                    <a:lnT w="12700">
                      <a:solidFill>
                        <a:srgbClr val="D6D6D6"/>
                      </a:solidFill>
                      <a:miter lim="400000"/>
                    </a:lnT>
                    <a:noFill/>
                  </a:tcPr>
                </a:tc>
                <a:tc>
                  <a:txBody>
                    <a:bodyPr/>
                    <a:lstStyle/>
                    <a:p>
                      <a:pPr marL="0" marR="0" indent="457200" algn="r" defTabSz="584200" rtl="1" latinLnBrk="0">
                        <a:lnSpc>
                          <a:spcPct val="100000"/>
                        </a:lnSpc>
                        <a:spcBef>
                          <a:spcPts val="0"/>
                        </a:spcBef>
                        <a:spcAft>
                          <a:spcPts val="0"/>
                        </a:spcAft>
                        <a:buClrTx/>
                        <a:buSzTx/>
                        <a:buFontTx/>
                        <a:buNone/>
                        <a:tabLst/>
                        <a:defRPr sz="1800">
                          <a:solidFill>
                            <a:srgbClr val="5E5E5E"/>
                          </a:solidFill>
                          <a:sym typeface="Helvetica Neue"/>
                        </a:defRPr>
                      </a:pPr>
                      <a:endParaRPr dirty="0"/>
                    </a:p>
                  </a:txBody>
                  <a:tcPr marL="0" marR="0" marT="0" marB="0" horzOverflow="overflow">
                    <a:lnT w="12700">
                      <a:solidFill>
                        <a:srgbClr val="D6D6D6"/>
                      </a:solidFill>
                      <a:miter lim="400000"/>
                    </a:lnT>
                    <a:noFill/>
                  </a:tcPr>
                </a:tc>
                <a:extLst>
                  <a:ext uri="{0D108BD9-81ED-4DB2-BD59-A6C34878D82A}">
                    <a16:rowId xmlns:a16="http://schemas.microsoft.com/office/drawing/2014/main" val="10004"/>
                  </a:ext>
                </a:extLst>
              </a:tr>
            </a:tbl>
          </a:graphicData>
        </a:graphic>
      </p:graphicFrame>
      <p:sp>
        <p:nvSpPr>
          <p:cNvPr id="607" name="2025- October"/>
          <p:cNvSpPr txBox="1"/>
          <p:nvPr/>
        </p:nvSpPr>
        <p:spPr>
          <a:xfrm>
            <a:off x="16086765" y="12519486"/>
            <a:ext cx="1037718"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2025- October</a:t>
            </a:r>
          </a:p>
        </p:txBody>
      </p:sp>
      <p:sp>
        <p:nvSpPr>
          <p:cNvPr id="608" name="Strategic Minds. Integrated Impact"/>
          <p:cNvSpPr txBox="1"/>
          <p:nvPr/>
        </p:nvSpPr>
        <p:spPr>
          <a:xfrm>
            <a:off x="20332758" y="12519486"/>
            <a:ext cx="2248044"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Strategic Minds. Integrated Impact</a:t>
            </a:r>
          </a:p>
        </p:txBody>
      </p:sp>
      <p:sp>
        <p:nvSpPr>
          <p:cNvPr id="609" name="Twenty-one communication solutions"/>
          <p:cNvSpPr txBox="1"/>
          <p:nvPr/>
        </p:nvSpPr>
        <p:spPr>
          <a:xfrm>
            <a:off x="12365488" y="12519486"/>
            <a:ext cx="2443275"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130000"/>
              </a:lnSpc>
              <a:spcBef>
                <a:spcPts val="4500"/>
              </a:spcBef>
              <a:defRPr sz="1100">
                <a:solidFill>
                  <a:srgbClr val="717171"/>
                </a:solidFill>
              </a:defRPr>
            </a:lvl1pPr>
          </a:lstStyle>
          <a:p>
            <a:r>
              <a:t>Twenty-one communication solutions</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1" name="شكراً…"/>
          <p:cNvSpPr txBox="1"/>
          <p:nvPr/>
        </p:nvSpPr>
        <p:spPr>
          <a:xfrm>
            <a:off x="10626313" y="6193962"/>
            <a:ext cx="9960446" cy="32143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r" rtl="1">
              <a:defRPr sz="9200">
                <a:solidFill>
                  <a:srgbClr val="FFFFFF"/>
                </a:solidFill>
                <a:latin typeface="itf Huwiya Arabic Bold"/>
                <a:ea typeface="itf Huwiya Arabic Bold"/>
                <a:cs typeface="itf Huwiya Arabic Bold"/>
                <a:sym typeface="itf Huwiya Arabic Bold"/>
              </a:defRPr>
            </a:pPr>
            <a:r>
              <a:t>شكراً</a:t>
            </a:r>
          </a:p>
          <a:p>
            <a:pPr algn="r" rtl="1">
              <a:defRPr sz="9200">
                <a:solidFill>
                  <a:srgbClr val="FFFFFF"/>
                </a:solidFill>
                <a:latin typeface="itf Huwiya Arabic Bold"/>
                <a:ea typeface="itf Huwiya Arabic Bold"/>
                <a:cs typeface="itf Huwiya Arabic Bold"/>
                <a:sym typeface="itf Huwiya Arabic Bold"/>
              </a:defRPr>
            </a:pPr>
            <a:r>
              <a:t>لكــــــم..</a:t>
            </a:r>
          </a:p>
        </p:txBody>
      </p:sp>
      <p:sp>
        <p:nvSpPr>
          <p:cNvPr id="612" name="Slide Number"/>
          <p:cNvSpPr txBox="1">
            <a:spLocks noGrp="1"/>
          </p:cNvSpPr>
          <p:nvPr>
            <p:ph type="sldNum" sz="quarter" idx="4294967295"/>
          </p:nvPr>
        </p:nvSpPr>
        <p:spPr>
          <a:xfrm>
            <a:off x="1649651" y="12500436"/>
            <a:ext cx="312421" cy="330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chor="ctr"/>
          <a:lstStyle>
            <a:lvl1pPr algn="l" defTabSz="2438338">
              <a:lnSpc>
                <a:spcPct val="130000"/>
              </a:lnSpc>
              <a:spcBef>
                <a:spcPts val="4500"/>
              </a:spcBef>
              <a:defRPr sz="1300">
                <a:solidFill>
                  <a:srgbClr val="717171"/>
                </a:solidFill>
                <a:latin typeface="itf Huwiya Arabic Med"/>
                <a:ea typeface="itf Huwiya Arabic Med"/>
                <a:cs typeface="itf Huwiya Arabic Med"/>
                <a:sym typeface="itf Huwiya Arabic Medium"/>
              </a:defRPr>
            </a:lvl1pPr>
          </a:lstStyle>
          <a:p>
            <a:fld id="{86CB4B4D-7CA3-9044-876B-883B54F8677D}" type="slidenum">
              <a:t>29</a:t>
            </a:fld>
            <a:endParaRPr/>
          </a:p>
        </p:txBody>
      </p:sp>
    </p:spTree>
  </p:cSld>
  <p:clrMapOvr>
    <a:masterClrMapping/>
  </p:clrMapOvr>
  <p:transition spd="med"/>
</p:sld>
</file>

<file path=ppt/theme/theme1.xml><?xml version="1.0" encoding="utf-8"?>
<a:theme xmlns:a="http://schemas.openxmlformats.org/drawingml/2006/main" name="White">
  <a:themeElements>
    <a:clrScheme name="White">
      <a:dk1>
        <a:srgbClr val="1C064B"/>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a:ea typeface="Helvetica Neue"/>
        <a:cs typeface="Helvetica Neue"/>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j-lt"/>
            <a:ea typeface="+mj-ea"/>
            <a:cs typeface="+mj-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a:ea typeface="Helvetica Neue"/>
        <a:cs typeface="Helvetica Neue"/>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j-lt"/>
            <a:ea typeface="+mj-ea"/>
            <a:cs typeface="+mj-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0"/>
          </a:spcBef>
          <a:spcAft>
            <a:spcPts val="0"/>
          </a:spcAft>
          <a:buClrTx/>
          <a:buSzTx/>
          <a:buFontTx/>
          <a:buNone/>
          <a:tabLst/>
          <a:defRPr kumimoji="0" sz="5200" b="0" i="0" u="none" strike="noStrike" cap="none" spc="0" normalizeH="0" baseline="0">
            <a:ln>
              <a:noFill/>
            </a:ln>
            <a:solidFill>
              <a:srgbClr val="1C064B"/>
            </a:solidFill>
            <a:effectLst/>
            <a:uFillTx/>
            <a:latin typeface="itf Huwiya Arabic Med"/>
            <a:ea typeface="itf Huwiya Arabic Med"/>
            <a:cs typeface="itf Huwiya Arabic Med"/>
            <a:sym typeface="itf Huwiya Arabic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1853</Words>
  <Application>Microsoft Macintosh PowerPoint</Application>
  <PresentationFormat>Custom</PresentationFormat>
  <Paragraphs>324</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Helvetica Neue</vt:lpstr>
      <vt:lpstr>Helvetica Neue Light</vt:lpstr>
      <vt:lpstr>Helvetica Neue Medium</vt:lpstr>
      <vt:lpstr>itf Huwiya Arabic Bold</vt:lpstr>
      <vt:lpstr>itf Huwiya Arabic Light</vt:lpstr>
      <vt:lpstr>itf Huwiya Arabic Med</vt:lpstr>
      <vt:lpstr>itf Huwiya Arabic Regular</vt:lpstr>
      <vt:lpstr>White</vt:lpstr>
      <vt:lpstr>PowerPoint Presentation</vt:lpstr>
      <vt:lpstr>نظرة عامة لدليل الهوية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نظرة عامة</vt:lpstr>
      <vt:lpstr>الفهرس</vt:lpstr>
      <vt:lpstr>نظرة عامة عن الشركة</vt:lpstr>
      <vt:lpstr>PowerPoint Presentation</vt:lpstr>
      <vt:lpstr>العنوان الرئيسي للشريحة</vt:lpstr>
      <vt:lpstr>رؤيتنـــــا</vt:lpstr>
      <vt:lpstr>العنوان الرئيسي للشريحة</vt:lpstr>
      <vt:lpstr>قيمنـــــــا</vt:lpstr>
      <vt:lpstr>العنوان الرئيسي للشريحة</vt:lpstr>
      <vt:lpstr>العنوان الرئيسي للشريحة</vt:lpstr>
      <vt:lpstr>العنوان الرئيسي للشريحة</vt:lpstr>
      <vt:lpstr>العنوان الرئيسي للشريحة</vt:lpstr>
      <vt:lpstr>العنوان الرئيسي للشريحة</vt:lpstr>
      <vt:lpstr>العنوان الرئيسي للشريحة</vt:lpstr>
      <vt:lpstr>العنوان الرئيسي للشريحة</vt:lpstr>
      <vt:lpstr>العنوان الرئيسي للشريحة</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ACHRAF RAHMOUNY</cp:lastModifiedBy>
  <cp:revision>1</cp:revision>
  <dcterms:modified xsi:type="dcterms:W3CDTF">2026-06-07T07:48:21Z</dcterms:modified>
</cp:coreProperties>
</file>