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45720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91440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137160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182880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228600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274320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320040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365760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58"/>
  </p:normalViewPr>
  <p:slideViewPr>
    <p:cSldViewPr snapToGrid="0">
      <p:cViewPr>
        <p:scale>
          <a:sx n="59" d="100"/>
          <a:sy n="59" d="100"/>
        </p:scale>
        <p:origin x="904" y="2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4" name="Shape 174"/>
          <p:cNvSpPr>
            <a:spLocks noGrp="1" noRot="1" noChangeAspect="1"/>
          </p:cNvSpPr>
          <p:nvPr>
            <p:ph type="sldImg"/>
          </p:nvPr>
        </p:nvSpPr>
        <p:spPr>
          <a:xfrm>
            <a:off x="1143000" y="685800"/>
            <a:ext cx="4572000" cy="3429000"/>
          </a:xfrm>
          <a:prstGeom prst="rect">
            <a:avLst/>
          </a:prstGeom>
        </p:spPr>
        <p:txBody>
          <a:bodyPr/>
          <a:lstStyle/>
          <a:p>
            <a:endParaRPr/>
          </a:p>
        </p:txBody>
      </p:sp>
      <p:sp>
        <p:nvSpPr>
          <p:cNvPr id="175" name="Shape 175"/>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صفحة داخلية">
    <p:spTree>
      <p:nvGrpSpPr>
        <p:cNvPr id="1" name=""/>
        <p:cNvGrpSpPr/>
        <p:nvPr/>
      </p:nvGrpSpPr>
      <p:grpSpPr>
        <a:xfrm>
          <a:off x="0" y="0"/>
          <a:ext cx="0" cy="0"/>
          <a:chOff x="0" y="0"/>
          <a:chExt cx="0" cy="0"/>
        </a:xfrm>
      </p:grpSpPr>
      <p:sp>
        <p:nvSpPr>
          <p:cNvPr id="15" name="Title Text"/>
          <p:cNvSpPr txBox="1">
            <a:spLocks noGrp="1"/>
          </p:cNvSpPr>
          <p:nvPr>
            <p:ph type="title"/>
          </p:nvPr>
        </p:nvSpPr>
        <p:spPr>
          <a:prstGeom prst="rect">
            <a:avLst/>
          </a:prstGeom>
        </p:spPr>
        <p:txBody>
          <a:bodyPr/>
          <a:lstStyle/>
          <a:p>
            <a:r>
              <a:t>Title Text</a:t>
            </a:r>
          </a:p>
        </p:txBody>
      </p:sp>
      <p:sp>
        <p:nvSpPr>
          <p:cNvPr id="1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فاصل 5">
    <p:spTree>
      <p:nvGrpSpPr>
        <p:cNvPr id="1" name=""/>
        <p:cNvGrpSpPr/>
        <p:nvPr/>
      </p:nvGrpSpPr>
      <p:grpSpPr>
        <a:xfrm>
          <a:off x="0" y="0"/>
          <a:ext cx="0" cy="0"/>
          <a:chOff x="0" y="0"/>
          <a:chExt cx="0" cy="0"/>
        </a:xfrm>
      </p:grpSpPr>
      <p:sp>
        <p:nvSpPr>
          <p:cNvPr id="114" name="2025- October"/>
          <p:cNvSpPr txBox="1"/>
          <p:nvPr/>
        </p:nvSpPr>
        <p:spPr>
          <a:xfrm>
            <a:off x="16086765" y="12519486"/>
            <a:ext cx="1037718" cy="292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defTabSz="2438338">
              <a:lnSpc>
                <a:spcPct val="130000"/>
              </a:lnSpc>
              <a:spcBef>
                <a:spcPts val="4500"/>
              </a:spcBef>
              <a:defRPr sz="1100">
                <a:solidFill>
                  <a:srgbClr val="717171"/>
                </a:solidFill>
                <a:latin typeface="itf Huwiya Arabic Med"/>
                <a:ea typeface="itf Huwiya Arabic Med"/>
                <a:cs typeface="itf Huwiya Arabic Med"/>
                <a:sym typeface="itf Huwiya Arabic Medium"/>
              </a:defRPr>
            </a:lvl1pPr>
          </a:lstStyle>
          <a:p>
            <a:r>
              <a:t>2025- October</a:t>
            </a:r>
          </a:p>
        </p:txBody>
      </p:sp>
      <p:sp>
        <p:nvSpPr>
          <p:cNvPr id="115" name="Strategic Minds. Integrated Impact"/>
          <p:cNvSpPr txBox="1"/>
          <p:nvPr/>
        </p:nvSpPr>
        <p:spPr>
          <a:xfrm>
            <a:off x="20332758" y="12519486"/>
            <a:ext cx="2248044" cy="292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defTabSz="2438338">
              <a:lnSpc>
                <a:spcPct val="130000"/>
              </a:lnSpc>
              <a:spcBef>
                <a:spcPts val="4500"/>
              </a:spcBef>
              <a:defRPr sz="1100">
                <a:solidFill>
                  <a:srgbClr val="717171"/>
                </a:solidFill>
                <a:latin typeface="itf Huwiya Arabic Med"/>
                <a:ea typeface="itf Huwiya Arabic Med"/>
                <a:cs typeface="itf Huwiya Arabic Med"/>
                <a:sym typeface="itf Huwiya Arabic Medium"/>
              </a:defRPr>
            </a:lvl1pPr>
          </a:lstStyle>
          <a:p>
            <a:r>
              <a:t>Strategic Minds. Integrated Impact</a:t>
            </a:r>
          </a:p>
        </p:txBody>
      </p:sp>
      <p:sp>
        <p:nvSpPr>
          <p:cNvPr id="116" name="Twenty-one communication solutions"/>
          <p:cNvSpPr txBox="1"/>
          <p:nvPr/>
        </p:nvSpPr>
        <p:spPr>
          <a:xfrm>
            <a:off x="12365488" y="12519486"/>
            <a:ext cx="2443275" cy="292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defTabSz="2438338">
              <a:lnSpc>
                <a:spcPct val="130000"/>
              </a:lnSpc>
              <a:spcBef>
                <a:spcPts val="4500"/>
              </a:spcBef>
              <a:defRPr sz="1100">
                <a:solidFill>
                  <a:srgbClr val="717171"/>
                </a:solidFill>
                <a:latin typeface="itf Huwiya Arabic Med"/>
                <a:ea typeface="itf Huwiya Arabic Med"/>
                <a:cs typeface="itf Huwiya Arabic Med"/>
                <a:sym typeface="itf Huwiya Arabic Medium"/>
              </a:defRPr>
            </a:lvl1pPr>
          </a:lstStyle>
          <a:p>
            <a:r>
              <a:t>Twenty-one communication solutions</a:t>
            </a:r>
          </a:p>
        </p:txBody>
      </p:sp>
      <p:pic>
        <p:nvPicPr>
          <p:cNvPr id="117" name="b.png" descr="b.png"/>
          <p:cNvPicPr>
            <a:picLocks noChangeAspect="1"/>
          </p:cNvPicPr>
          <p:nvPr/>
        </p:nvPicPr>
        <p:blipFill>
          <a:blip r:embed="rId2">
            <a:alphaModFix amt="75068"/>
          </a:blip>
          <a:stretch>
            <a:fillRect/>
          </a:stretch>
        </p:blipFill>
        <p:spPr>
          <a:xfrm flipH="1">
            <a:off x="0" y="0"/>
            <a:ext cx="24384000" cy="13716000"/>
          </a:xfrm>
          <a:prstGeom prst="rect">
            <a:avLst/>
          </a:prstGeom>
          <a:ln w="12700">
            <a:miter lim="400000"/>
          </a:ln>
        </p:spPr>
      </p:pic>
      <p:sp>
        <p:nvSpPr>
          <p:cNvPr id="118" name="Text"/>
          <p:cNvSpPr txBox="1"/>
          <p:nvPr/>
        </p:nvSpPr>
        <p:spPr>
          <a:xfrm>
            <a:off x="1584024" y="12500436"/>
            <a:ext cx="412513" cy="330201"/>
          </a:xfrm>
          <a:prstGeom prst="rect">
            <a:avLst/>
          </a:prstGeom>
          <a:ln w="12700">
            <a:miter lim="400000"/>
          </a:ln>
        </p:spPr>
        <p:txBody>
          <a:bodyPr wrap="none" lIns="50800" tIns="50800" rIns="50800" bIns="50800" anchor="ctr">
            <a:spAutoFit/>
          </a:bodyPr>
          <a:lstStyle/>
          <a:p>
            <a:pPr defTabSz="2438338">
              <a:lnSpc>
                <a:spcPct val="130000"/>
              </a:lnSpc>
              <a:spcBef>
                <a:spcPts val="4500"/>
              </a:spcBef>
              <a:defRPr sz="1300">
                <a:solidFill>
                  <a:srgbClr val="717171"/>
                </a:solidFill>
                <a:latin typeface="itf Huwiya Arabic Med"/>
                <a:ea typeface="itf Huwiya Arabic Med"/>
                <a:cs typeface="itf Huwiya Arabic Med"/>
                <a:sym typeface="itf Huwiya Arabic Medium"/>
              </a:defRPr>
            </a:pPr>
            <a:endParaRPr/>
          </a:p>
        </p:txBody>
      </p:sp>
      <p:sp>
        <p:nvSpPr>
          <p:cNvPr id="119" name="Slide Number"/>
          <p:cNvSpPr txBox="1">
            <a:spLocks noGrp="1"/>
          </p:cNvSpPr>
          <p:nvPr>
            <p:ph type="sldNum" sz="quarter" idx="2"/>
          </p:nvPr>
        </p:nvSpPr>
        <p:spPr>
          <a:xfrm>
            <a:off x="12001499" y="13080999"/>
            <a:ext cx="368505" cy="374600"/>
          </a:xfrm>
          <a:prstGeom prst="rect">
            <a:avLst/>
          </a:prstGeom>
        </p:spPr>
        <p:txBody>
          <a:bodyPr anchor="b"/>
          <a:lstStyle>
            <a:lvl1pPr defTabSz="584200">
              <a:defRPr sz="1800">
                <a:latin typeface="Helvetica Neue"/>
                <a:ea typeface="Helvetica Neue"/>
                <a:cs typeface="Helvetica Neue"/>
                <a:sym typeface="Helvetica Neue"/>
              </a:defRPr>
            </a:lvl1p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فاصل 6">
    <p:spTree>
      <p:nvGrpSpPr>
        <p:cNvPr id="1" name=""/>
        <p:cNvGrpSpPr/>
        <p:nvPr/>
      </p:nvGrpSpPr>
      <p:grpSpPr>
        <a:xfrm>
          <a:off x="0" y="0"/>
          <a:ext cx="0" cy="0"/>
          <a:chOff x="0" y="0"/>
          <a:chExt cx="0" cy="0"/>
        </a:xfrm>
      </p:grpSpPr>
      <p:pic>
        <p:nvPicPr>
          <p:cNvPr id="126" name="3d pattern.png" descr="3d pattern.png"/>
          <p:cNvPicPr>
            <a:picLocks noChangeAspect="1"/>
          </p:cNvPicPr>
          <p:nvPr/>
        </p:nvPicPr>
        <p:blipFill>
          <a:blip r:embed="rId2">
            <a:alphaModFix amt="59520"/>
          </a:blip>
          <a:srcRect t="70139" b="7858"/>
          <a:stretch>
            <a:fillRect/>
          </a:stretch>
        </p:blipFill>
        <p:spPr>
          <a:xfrm>
            <a:off x="0" y="10748432"/>
            <a:ext cx="24384000" cy="3017810"/>
          </a:xfrm>
          <a:prstGeom prst="rect">
            <a:avLst/>
          </a:prstGeom>
          <a:ln w="12700">
            <a:miter lim="400000"/>
          </a:ln>
        </p:spPr>
      </p:pic>
      <p:sp>
        <p:nvSpPr>
          <p:cNvPr id="127" name="2025- October"/>
          <p:cNvSpPr txBox="1"/>
          <p:nvPr/>
        </p:nvSpPr>
        <p:spPr>
          <a:xfrm>
            <a:off x="16086765" y="12519486"/>
            <a:ext cx="1037718" cy="292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defTabSz="2438338">
              <a:lnSpc>
                <a:spcPct val="130000"/>
              </a:lnSpc>
              <a:spcBef>
                <a:spcPts val="4500"/>
              </a:spcBef>
              <a:defRPr sz="1100">
                <a:solidFill>
                  <a:srgbClr val="717171"/>
                </a:solidFill>
                <a:latin typeface="itf Huwiya Arabic Med"/>
                <a:ea typeface="itf Huwiya Arabic Med"/>
                <a:cs typeface="itf Huwiya Arabic Med"/>
                <a:sym typeface="itf Huwiya Arabic Medium"/>
              </a:defRPr>
            </a:lvl1pPr>
          </a:lstStyle>
          <a:p>
            <a:r>
              <a:t>2025- October</a:t>
            </a:r>
          </a:p>
        </p:txBody>
      </p:sp>
      <p:sp>
        <p:nvSpPr>
          <p:cNvPr id="128" name="Strategic Minds. Integrated Impact"/>
          <p:cNvSpPr txBox="1"/>
          <p:nvPr/>
        </p:nvSpPr>
        <p:spPr>
          <a:xfrm>
            <a:off x="20332758" y="12519486"/>
            <a:ext cx="2248044" cy="292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defTabSz="2438338">
              <a:lnSpc>
                <a:spcPct val="130000"/>
              </a:lnSpc>
              <a:spcBef>
                <a:spcPts val="4500"/>
              </a:spcBef>
              <a:defRPr sz="1100">
                <a:solidFill>
                  <a:srgbClr val="717171"/>
                </a:solidFill>
                <a:latin typeface="itf Huwiya Arabic Med"/>
                <a:ea typeface="itf Huwiya Arabic Med"/>
                <a:cs typeface="itf Huwiya Arabic Med"/>
                <a:sym typeface="itf Huwiya Arabic Medium"/>
              </a:defRPr>
            </a:lvl1pPr>
          </a:lstStyle>
          <a:p>
            <a:r>
              <a:t>Strategic Minds. Integrated Impact</a:t>
            </a:r>
          </a:p>
        </p:txBody>
      </p:sp>
      <p:sp>
        <p:nvSpPr>
          <p:cNvPr id="129" name="Twenty-one communication solutions"/>
          <p:cNvSpPr txBox="1"/>
          <p:nvPr/>
        </p:nvSpPr>
        <p:spPr>
          <a:xfrm>
            <a:off x="12365488" y="12519486"/>
            <a:ext cx="2443275" cy="292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defTabSz="2438338">
              <a:lnSpc>
                <a:spcPct val="130000"/>
              </a:lnSpc>
              <a:spcBef>
                <a:spcPts val="4500"/>
              </a:spcBef>
              <a:defRPr sz="1100">
                <a:solidFill>
                  <a:srgbClr val="717171"/>
                </a:solidFill>
                <a:latin typeface="itf Huwiya Arabic Med"/>
                <a:ea typeface="itf Huwiya Arabic Med"/>
                <a:cs typeface="itf Huwiya Arabic Med"/>
                <a:sym typeface="itf Huwiya Arabic Medium"/>
              </a:defRPr>
            </a:lvl1pPr>
          </a:lstStyle>
          <a:p>
            <a:r>
              <a:t>Twenty-one communication solutions</a:t>
            </a:r>
          </a:p>
        </p:txBody>
      </p:sp>
      <p:sp>
        <p:nvSpPr>
          <p:cNvPr id="130" name="Text"/>
          <p:cNvSpPr txBox="1"/>
          <p:nvPr/>
        </p:nvSpPr>
        <p:spPr>
          <a:xfrm>
            <a:off x="1584024" y="12500436"/>
            <a:ext cx="412513" cy="330201"/>
          </a:xfrm>
          <a:prstGeom prst="rect">
            <a:avLst/>
          </a:prstGeom>
          <a:ln w="12700">
            <a:miter lim="400000"/>
          </a:ln>
        </p:spPr>
        <p:txBody>
          <a:bodyPr wrap="none" lIns="50800" tIns="50800" rIns="50800" bIns="50800" anchor="ctr">
            <a:spAutoFit/>
          </a:bodyPr>
          <a:lstStyle/>
          <a:p>
            <a:pPr defTabSz="2438338">
              <a:lnSpc>
                <a:spcPct val="130000"/>
              </a:lnSpc>
              <a:spcBef>
                <a:spcPts val="4500"/>
              </a:spcBef>
              <a:defRPr sz="1300">
                <a:solidFill>
                  <a:srgbClr val="717171"/>
                </a:solidFill>
                <a:latin typeface="itf Huwiya Arabic Med"/>
                <a:ea typeface="itf Huwiya Arabic Med"/>
                <a:cs typeface="itf Huwiya Arabic Med"/>
                <a:sym typeface="itf Huwiya Arabic Medium"/>
              </a:defRPr>
            </a:pPr>
            <a:endParaRPr/>
          </a:p>
        </p:txBody>
      </p:sp>
      <p:sp>
        <p:nvSpPr>
          <p:cNvPr id="131" name="Slide Number"/>
          <p:cNvSpPr txBox="1">
            <a:spLocks noGrp="1"/>
          </p:cNvSpPr>
          <p:nvPr>
            <p:ph type="sldNum" sz="quarter" idx="2"/>
          </p:nvPr>
        </p:nvSpPr>
        <p:spPr>
          <a:xfrm>
            <a:off x="12001499" y="13080999"/>
            <a:ext cx="368505" cy="374600"/>
          </a:xfrm>
          <a:prstGeom prst="rect">
            <a:avLst/>
          </a:prstGeom>
        </p:spPr>
        <p:txBody>
          <a:bodyPr anchor="b"/>
          <a:lstStyle>
            <a:lvl1pPr defTabSz="584200">
              <a:defRPr sz="1800">
                <a:latin typeface="Helvetica Neue"/>
                <a:ea typeface="Helvetica Neue"/>
                <a:cs typeface="Helvetica Neue"/>
                <a:sym typeface="Helvetica Neue"/>
              </a:defRPr>
            </a:lvl1p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فاصل 7">
    <p:spTree>
      <p:nvGrpSpPr>
        <p:cNvPr id="1" name=""/>
        <p:cNvGrpSpPr/>
        <p:nvPr/>
      </p:nvGrpSpPr>
      <p:grpSpPr>
        <a:xfrm>
          <a:off x="0" y="0"/>
          <a:ext cx="0" cy="0"/>
          <a:chOff x="0" y="0"/>
          <a:chExt cx="0" cy="0"/>
        </a:xfrm>
      </p:grpSpPr>
      <p:pic>
        <p:nvPicPr>
          <p:cNvPr id="138" name="light.png" descr="light.png"/>
          <p:cNvPicPr>
            <a:picLocks noChangeAspect="1"/>
          </p:cNvPicPr>
          <p:nvPr/>
        </p:nvPicPr>
        <p:blipFill>
          <a:blip r:embed="rId2"/>
          <a:stretch>
            <a:fillRect/>
          </a:stretch>
        </p:blipFill>
        <p:spPr>
          <a:xfrm flipH="1">
            <a:off x="0" y="0"/>
            <a:ext cx="24384000" cy="13716000"/>
          </a:xfrm>
          <a:prstGeom prst="rect">
            <a:avLst/>
          </a:prstGeom>
          <a:ln w="12700">
            <a:miter lim="400000"/>
          </a:ln>
        </p:spPr>
      </p:pic>
      <p:sp>
        <p:nvSpPr>
          <p:cNvPr id="139" name="2025- October"/>
          <p:cNvSpPr txBox="1"/>
          <p:nvPr/>
        </p:nvSpPr>
        <p:spPr>
          <a:xfrm>
            <a:off x="16086765" y="12519486"/>
            <a:ext cx="1037718" cy="292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defTabSz="2438338">
              <a:lnSpc>
                <a:spcPct val="130000"/>
              </a:lnSpc>
              <a:spcBef>
                <a:spcPts val="4500"/>
              </a:spcBef>
              <a:defRPr sz="1100">
                <a:solidFill>
                  <a:srgbClr val="FFFFFF"/>
                </a:solidFill>
                <a:latin typeface="itf Huwiya Arabic Med"/>
                <a:ea typeface="itf Huwiya Arabic Med"/>
                <a:cs typeface="itf Huwiya Arabic Med"/>
                <a:sym typeface="itf Huwiya Arabic Medium"/>
              </a:defRPr>
            </a:lvl1pPr>
          </a:lstStyle>
          <a:p>
            <a:r>
              <a:t>2025- October</a:t>
            </a:r>
          </a:p>
        </p:txBody>
      </p:sp>
      <p:sp>
        <p:nvSpPr>
          <p:cNvPr id="140" name="Strategic Minds. Integrated Impact"/>
          <p:cNvSpPr txBox="1"/>
          <p:nvPr/>
        </p:nvSpPr>
        <p:spPr>
          <a:xfrm>
            <a:off x="20332758" y="12519486"/>
            <a:ext cx="2248044" cy="292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defTabSz="2438338">
              <a:lnSpc>
                <a:spcPct val="130000"/>
              </a:lnSpc>
              <a:spcBef>
                <a:spcPts val="4500"/>
              </a:spcBef>
              <a:defRPr sz="1100">
                <a:solidFill>
                  <a:srgbClr val="FFFFFF"/>
                </a:solidFill>
                <a:latin typeface="itf Huwiya Arabic Med"/>
                <a:ea typeface="itf Huwiya Arabic Med"/>
                <a:cs typeface="itf Huwiya Arabic Med"/>
                <a:sym typeface="itf Huwiya Arabic Medium"/>
              </a:defRPr>
            </a:lvl1pPr>
          </a:lstStyle>
          <a:p>
            <a:r>
              <a:t>Strategic Minds. Integrated Impact</a:t>
            </a:r>
          </a:p>
        </p:txBody>
      </p:sp>
      <p:sp>
        <p:nvSpPr>
          <p:cNvPr id="141" name="Twenty-one communication solutions"/>
          <p:cNvSpPr txBox="1"/>
          <p:nvPr/>
        </p:nvSpPr>
        <p:spPr>
          <a:xfrm>
            <a:off x="12365488" y="12519486"/>
            <a:ext cx="2443275" cy="292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defTabSz="2438338">
              <a:lnSpc>
                <a:spcPct val="130000"/>
              </a:lnSpc>
              <a:spcBef>
                <a:spcPts val="4500"/>
              </a:spcBef>
              <a:defRPr sz="1100">
                <a:solidFill>
                  <a:srgbClr val="FFFFFF"/>
                </a:solidFill>
                <a:latin typeface="itf Huwiya Arabic Med"/>
                <a:ea typeface="itf Huwiya Arabic Med"/>
                <a:cs typeface="itf Huwiya Arabic Med"/>
                <a:sym typeface="itf Huwiya Arabic Medium"/>
              </a:defRPr>
            </a:lvl1pPr>
          </a:lstStyle>
          <a:p>
            <a:r>
              <a:t>Twenty-one communication solutions</a:t>
            </a:r>
          </a:p>
        </p:txBody>
      </p:sp>
      <p:sp>
        <p:nvSpPr>
          <p:cNvPr id="142" name="Text"/>
          <p:cNvSpPr txBox="1"/>
          <p:nvPr/>
        </p:nvSpPr>
        <p:spPr>
          <a:xfrm>
            <a:off x="1584024" y="12500436"/>
            <a:ext cx="412513" cy="330201"/>
          </a:xfrm>
          <a:prstGeom prst="rect">
            <a:avLst/>
          </a:prstGeom>
          <a:ln w="12700">
            <a:miter lim="400000"/>
          </a:ln>
        </p:spPr>
        <p:txBody>
          <a:bodyPr wrap="none" lIns="50800" tIns="50800" rIns="50800" bIns="50800" anchor="ctr">
            <a:spAutoFit/>
          </a:bodyPr>
          <a:lstStyle/>
          <a:p>
            <a:pPr defTabSz="2438338">
              <a:lnSpc>
                <a:spcPct val="130000"/>
              </a:lnSpc>
              <a:spcBef>
                <a:spcPts val="4500"/>
              </a:spcBef>
              <a:defRPr sz="1300">
                <a:solidFill>
                  <a:srgbClr val="FFFFFF"/>
                </a:solidFill>
                <a:latin typeface="itf Huwiya Arabic Med"/>
                <a:ea typeface="itf Huwiya Arabic Med"/>
                <a:cs typeface="itf Huwiya Arabic Med"/>
                <a:sym typeface="itf Huwiya Arabic Medium"/>
              </a:defRPr>
            </a:pPr>
            <a:endParaRPr/>
          </a:p>
        </p:txBody>
      </p:sp>
      <p:sp>
        <p:nvSpPr>
          <p:cNvPr id="143" name="Slide Number"/>
          <p:cNvSpPr txBox="1">
            <a:spLocks noGrp="1"/>
          </p:cNvSpPr>
          <p:nvPr>
            <p:ph type="sldNum" sz="quarter" idx="2"/>
          </p:nvPr>
        </p:nvSpPr>
        <p:spPr>
          <a:xfrm>
            <a:off x="12001499" y="13080999"/>
            <a:ext cx="368505" cy="374600"/>
          </a:xfrm>
          <a:prstGeom prst="rect">
            <a:avLst/>
          </a:prstGeom>
        </p:spPr>
        <p:txBody>
          <a:bodyPr anchor="b"/>
          <a:lstStyle>
            <a:lvl1pPr defTabSz="584200">
              <a:defRPr sz="1800">
                <a:latin typeface="Helvetica Neue"/>
                <a:ea typeface="Helvetica Neue"/>
                <a:cs typeface="Helvetica Neue"/>
                <a:sym typeface="Helvetica Neue"/>
              </a:defRPr>
            </a:lvl1p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فاصل 8">
    <p:spTree>
      <p:nvGrpSpPr>
        <p:cNvPr id="1" name=""/>
        <p:cNvGrpSpPr/>
        <p:nvPr/>
      </p:nvGrpSpPr>
      <p:grpSpPr>
        <a:xfrm>
          <a:off x="0" y="0"/>
          <a:ext cx="0" cy="0"/>
          <a:chOff x="0" y="0"/>
          <a:chExt cx="0" cy="0"/>
        </a:xfrm>
      </p:grpSpPr>
      <p:pic>
        <p:nvPicPr>
          <p:cNvPr id="150" name="arabsstock_332261_large.jpg" descr="arabsstock_332261_large.jpg"/>
          <p:cNvPicPr>
            <a:picLocks noChangeAspect="1"/>
          </p:cNvPicPr>
          <p:nvPr/>
        </p:nvPicPr>
        <p:blipFill>
          <a:blip r:embed="rId2"/>
          <a:srcRect l="789" t="32933" r="789" b="18574"/>
          <a:stretch>
            <a:fillRect/>
          </a:stretch>
        </p:blipFill>
        <p:spPr>
          <a:xfrm>
            <a:off x="1028008" y="1017488"/>
            <a:ext cx="22327984" cy="7698886"/>
          </a:xfrm>
          <a:prstGeom prst="rect">
            <a:avLst/>
          </a:prstGeom>
          <a:ln w="12700">
            <a:miter lim="400000"/>
          </a:ln>
        </p:spPr>
      </p:pic>
      <p:sp>
        <p:nvSpPr>
          <p:cNvPr id="151" name="Rectangle"/>
          <p:cNvSpPr/>
          <p:nvPr/>
        </p:nvSpPr>
        <p:spPr>
          <a:xfrm>
            <a:off x="1028104" y="1017488"/>
            <a:ext cx="22327792" cy="7698979"/>
          </a:xfrm>
          <a:prstGeom prst="rect">
            <a:avLst/>
          </a:prstGeom>
          <a:solidFill>
            <a:srgbClr val="7747FF">
              <a:alpha val="16466"/>
            </a:srgbClr>
          </a:solidFill>
          <a:ln w="12700">
            <a:miter lim="400000"/>
          </a:ln>
        </p:spPr>
        <p:txBody>
          <a:bodyPr lIns="50800" tIns="50800" rIns="50800" bIns="50800" anchor="ctr"/>
          <a:lstStyle/>
          <a:p>
            <a:pPr algn="ctr">
              <a:spcBef>
                <a:spcPts val="0"/>
              </a:spcBef>
              <a:defRPr sz="3200">
                <a:solidFill>
                  <a:srgbClr val="FFFFFF"/>
                </a:solidFill>
                <a:latin typeface="+mn-lt"/>
                <a:ea typeface="+mn-ea"/>
                <a:cs typeface="+mn-cs"/>
                <a:sym typeface="Helvetica Neue Medium"/>
              </a:defRPr>
            </a:pPr>
            <a:endParaRPr/>
          </a:p>
        </p:txBody>
      </p:sp>
      <p:sp>
        <p:nvSpPr>
          <p:cNvPr id="152" name="2025- October"/>
          <p:cNvSpPr txBox="1"/>
          <p:nvPr/>
        </p:nvSpPr>
        <p:spPr>
          <a:xfrm>
            <a:off x="16086765" y="12519486"/>
            <a:ext cx="1037718" cy="292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defTabSz="2438338">
              <a:lnSpc>
                <a:spcPct val="130000"/>
              </a:lnSpc>
              <a:spcBef>
                <a:spcPts val="4500"/>
              </a:spcBef>
              <a:defRPr sz="1100">
                <a:solidFill>
                  <a:srgbClr val="717171"/>
                </a:solidFill>
                <a:latin typeface="itf Huwiya Arabic Med"/>
                <a:ea typeface="itf Huwiya Arabic Med"/>
                <a:cs typeface="itf Huwiya Arabic Med"/>
                <a:sym typeface="itf Huwiya Arabic Medium"/>
              </a:defRPr>
            </a:lvl1pPr>
          </a:lstStyle>
          <a:p>
            <a:r>
              <a:t>2025- October</a:t>
            </a:r>
          </a:p>
        </p:txBody>
      </p:sp>
      <p:sp>
        <p:nvSpPr>
          <p:cNvPr id="153" name="Strategic Minds. Integrated Impact"/>
          <p:cNvSpPr txBox="1"/>
          <p:nvPr/>
        </p:nvSpPr>
        <p:spPr>
          <a:xfrm>
            <a:off x="20332758" y="12519486"/>
            <a:ext cx="2248044" cy="292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defTabSz="2438338">
              <a:lnSpc>
                <a:spcPct val="130000"/>
              </a:lnSpc>
              <a:spcBef>
                <a:spcPts val="4500"/>
              </a:spcBef>
              <a:defRPr sz="1100">
                <a:solidFill>
                  <a:srgbClr val="717171"/>
                </a:solidFill>
                <a:latin typeface="itf Huwiya Arabic Med"/>
                <a:ea typeface="itf Huwiya Arabic Med"/>
                <a:cs typeface="itf Huwiya Arabic Med"/>
                <a:sym typeface="itf Huwiya Arabic Medium"/>
              </a:defRPr>
            </a:lvl1pPr>
          </a:lstStyle>
          <a:p>
            <a:r>
              <a:t>Strategic Minds. Integrated Impact</a:t>
            </a:r>
          </a:p>
        </p:txBody>
      </p:sp>
      <p:sp>
        <p:nvSpPr>
          <p:cNvPr id="154" name="Twenty-one communication solutions"/>
          <p:cNvSpPr txBox="1"/>
          <p:nvPr/>
        </p:nvSpPr>
        <p:spPr>
          <a:xfrm>
            <a:off x="12365488" y="12519486"/>
            <a:ext cx="2443275" cy="292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defTabSz="2438338">
              <a:lnSpc>
                <a:spcPct val="130000"/>
              </a:lnSpc>
              <a:spcBef>
                <a:spcPts val="4500"/>
              </a:spcBef>
              <a:defRPr sz="1100">
                <a:solidFill>
                  <a:srgbClr val="717171"/>
                </a:solidFill>
                <a:latin typeface="itf Huwiya Arabic Med"/>
                <a:ea typeface="itf Huwiya Arabic Med"/>
                <a:cs typeface="itf Huwiya Arabic Med"/>
                <a:sym typeface="itf Huwiya Arabic Medium"/>
              </a:defRPr>
            </a:lvl1pPr>
          </a:lstStyle>
          <a:p>
            <a:r>
              <a:t>Twenty-one communication solutions</a:t>
            </a:r>
          </a:p>
        </p:txBody>
      </p:sp>
      <p:sp>
        <p:nvSpPr>
          <p:cNvPr id="155" name="Text"/>
          <p:cNvSpPr txBox="1"/>
          <p:nvPr/>
        </p:nvSpPr>
        <p:spPr>
          <a:xfrm>
            <a:off x="1584024" y="12500436"/>
            <a:ext cx="412513" cy="330201"/>
          </a:xfrm>
          <a:prstGeom prst="rect">
            <a:avLst/>
          </a:prstGeom>
          <a:ln w="12700">
            <a:miter lim="400000"/>
          </a:ln>
        </p:spPr>
        <p:txBody>
          <a:bodyPr wrap="none" lIns="50800" tIns="50800" rIns="50800" bIns="50800" anchor="ctr">
            <a:spAutoFit/>
          </a:bodyPr>
          <a:lstStyle/>
          <a:p>
            <a:pPr defTabSz="2438338">
              <a:lnSpc>
                <a:spcPct val="130000"/>
              </a:lnSpc>
              <a:spcBef>
                <a:spcPts val="4500"/>
              </a:spcBef>
              <a:defRPr sz="1300">
                <a:solidFill>
                  <a:srgbClr val="717171"/>
                </a:solidFill>
                <a:latin typeface="itf Huwiya Arabic Med"/>
                <a:ea typeface="itf Huwiya Arabic Med"/>
                <a:cs typeface="itf Huwiya Arabic Med"/>
                <a:sym typeface="itf Huwiya Arabic Medium"/>
              </a:defRPr>
            </a:pPr>
            <a:endParaRPr/>
          </a:p>
        </p:txBody>
      </p:sp>
      <p:sp>
        <p:nvSpPr>
          <p:cNvPr id="156" name="Slide Number"/>
          <p:cNvSpPr txBox="1">
            <a:spLocks noGrp="1"/>
          </p:cNvSpPr>
          <p:nvPr>
            <p:ph type="sldNum" sz="quarter" idx="2"/>
          </p:nvPr>
        </p:nvSpPr>
        <p:spPr>
          <a:xfrm>
            <a:off x="12001499" y="13080999"/>
            <a:ext cx="368505" cy="374600"/>
          </a:xfrm>
          <a:prstGeom prst="rect">
            <a:avLst/>
          </a:prstGeom>
        </p:spPr>
        <p:txBody>
          <a:bodyPr anchor="b"/>
          <a:lstStyle>
            <a:lvl1pPr defTabSz="584200">
              <a:defRPr sz="1800">
                <a:latin typeface="Helvetica Neue"/>
                <a:ea typeface="Helvetica Neue"/>
                <a:cs typeface="Helvetica Neue"/>
                <a:sym typeface="Helvetica Neue"/>
              </a:defRPr>
            </a:lvl1p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
  <p:cSld name="نظرة عامة">
    <p:spTree>
      <p:nvGrpSpPr>
        <p:cNvPr id="1" name=""/>
        <p:cNvGrpSpPr/>
        <p:nvPr/>
      </p:nvGrpSpPr>
      <p:grpSpPr>
        <a:xfrm>
          <a:off x="0" y="0"/>
          <a:ext cx="0" cy="0"/>
          <a:chOff x="0" y="0"/>
          <a:chExt cx="0" cy="0"/>
        </a:xfrm>
      </p:grpSpPr>
      <p:pic>
        <p:nvPicPr>
          <p:cNvPr id="163" name="Present21.png" descr="Present21.png"/>
          <p:cNvPicPr>
            <a:picLocks noChangeAspect="1"/>
          </p:cNvPicPr>
          <p:nvPr/>
        </p:nvPicPr>
        <p:blipFill>
          <a:blip r:embed="rId2"/>
          <a:stretch>
            <a:fillRect/>
          </a:stretch>
        </p:blipFill>
        <p:spPr>
          <a:xfrm>
            <a:off x="0" y="342"/>
            <a:ext cx="24384000" cy="13715316"/>
          </a:xfrm>
          <a:prstGeom prst="rect">
            <a:avLst/>
          </a:prstGeom>
          <a:ln w="12700">
            <a:miter lim="400000"/>
          </a:ln>
        </p:spPr>
      </p:pic>
      <p:sp>
        <p:nvSpPr>
          <p:cNvPr id="164" name="2025- October"/>
          <p:cNvSpPr txBox="1"/>
          <p:nvPr/>
        </p:nvSpPr>
        <p:spPr>
          <a:xfrm>
            <a:off x="16086765" y="12519486"/>
            <a:ext cx="1037718" cy="292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defTabSz="2438338">
              <a:lnSpc>
                <a:spcPct val="130000"/>
              </a:lnSpc>
              <a:spcBef>
                <a:spcPts val="4500"/>
              </a:spcBef>
              <a:defRPr sz="1100">
                <a:solidFill>
                  <a:srgbClr val="FFFFFF"/>
                </a:solidFill>
                <a:latin typeface="itf Huwiya Arabic Med"/>
                <a:ea typeface="itf Huwiya Arabic Med"/>
                <a:cs typeface="itf Huwiya Arabic Med"/>
                <a:sym typeface="itf Huwiya Arabic Medium"/>
              </a:defRPr>
            </a:lvl1pPr>
          </a:lstStyle>
          <a:p>
            <a:r>
              <a:t>2025- October</a:t>
            </a:r>
          </a:p>
        </p:txBody>
      </p:sp>
      <p:sp>
        <p:nvSpPr>
          <p:cNvPr id="165" name="Strategic Minds. Integrated Impact"/>
          <p:cNvSpPr txBox="1"/>
          <p:nvPr/>
        </p:nvSpPr>
        <p:spPr>
          <a:xfrm>
            <a:off x="20332758" y="12519486"/>
            <a:ext cx="2248044" cy="292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defTabSz="2438338">
              <a:lnSpc>
                <a:spcPct val="130000"/>
              </a:lnSpc>
              <a:spcBef>
                <a:spcPts val="4500"/>
              </a:spcBef>
              <a:defRPr sz="1100">
                <a:solidFill>
                  <a:srgbClr val="FFFFFF"/>
                </a:solidFill>
                <a:latin typeface="itf Huwiya Arabic Med"/>
                <a:ea typeface="itf Huwiya Arabic Med"/>
                <a:cs typeface="itf Huwiya Arabic Med"/>
                <a:sym typeface="itf Huwiya Arabic Medium"/>
              </a:defRPr>
            </a:lvl1pPr>
          </a:lstStyle>
          <a:p>
            <a:r>
              <a:t>Strategic Minds. Integrated Impact</a:t>
            </a:r>
          </a:p>
        </p:txBody>
      </p:sp>
      <p:sp>
        <p:nvSpPr>
          <p:cNvPr id="166" name="Twenty-one communication solutions"/>
          <p:cNvSpPr txBox="1"/>
          <p:nvPr/>
        </p:nvSpPr>
        <p:spPr>
          <a:xfrm>
            <a:off x="12365488" y="12519486"/>
            <a:ext cx="2443275" cy="292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defTabSz="2438338">
              <a:lnSpc>
                <a:spcPct val="130000"/>
              </a:lnSpc>
              <a:spcBef>
                <a:spcPts val="4500"/>
              </a:spcBef>
              <a:defRPr sz="1100">
                <a:solidFill>
                  <a:srgbClr val="FFFFFF"/>
                </a:solidFill>
                <a:latin typeface="itf Huwiya Arabic Med"/>
                <a:ea typeface="itf Huwiya Arabic Med"/>
                <a:cs typeface="itf Huwiya Arabic Med"/>
                <a:sym typeface="itf Huwiya Arabic Medium"/>
              </a:defRPr>
            </a:lvl1pPr>
          </a:lstStyle>
          <a:p>
            <a:r>
              <a:t>Twenty-one communication solutions</a:t>
            </a:r>
          </a:p>
        </p:txBody>
      </p:sp>
      <p:sp>
        <p:nvSpPr>
          <p:cNvPr id="167" name="Presentation Title"/>
          <p:cNvSpPr txBox="1">
            <a:spLocks noGrp="1"/>
          </p:cNvSpPr>
          <p:nvPr>
            <p:ph type="title" hasCustomPrompt="1"/>
          </p:nvPr>
        </p:nvSpPr>
        <p:spPr>
          <a:xfrm>
            <a:off x="11787779" y="1013078"/>
            <a:ext cx="11516721" cy="899054"/>
          </a:xfrm>
          <a:prstGeom prst="rect">
            <a:avLst/>
          </a:prstGeom>
        </p:spPr>
        <p:txBody>
          <a:bodyPr/>
          <a:lstStyle>
            <a:lvl1pPr>
              <a:defRPr>
                <a:latin typeface="itf Huwiya Arabic Med"/>
                <a:ea typeface="itf Huwiya Arabic Med"/>
                <a:cs typeface="itf Huwiya Arabic Med"/>
                <a:sym typeface="itf Huwiya Arabic Medium"/>
              </a:defRPr>
            </a:lvl1pPr>
          </a:lstStyle>
          <a:p>
            <a:r>
              <a:t>Presentation Title</a:t>
            </a:r>
          </a:p>
        </p:txBody>
      </p:sp>
      <p:sp>
        <p:nvSpPr>
          <p:cNvPr id="168" name="Slide Number"/>
          <p:cNvSpPr txBox="1">
            <a:spLocks noGrp="1"/>
          </p:cNvSpPr>
          <p:nvPr>
            <p:ph type="sldNum" sz="quarter" idx="2"/>
          </p:nvPr>
        </p:nvSpPr>
        <p:spPr>
          <a:xfrm>
            <a:off x="22598791" y="12189604"/>
            <a:ext cx="257938" cy="330201"/>
          </a:xfrm>
          <a:prstGeom prst="rect">
            <a:avLst/>
          </a:prstGeom>
        </p:spPr>
        <p:txBody>
          <a:bodyPr anchor="ctr"/>
          <a:lstStyle>
            <a:lvl1pPr algn="r" defTabSz="2438338">
              <a:lnSpc>
                <a:spcPct val="130000"/>
              </a:lnSpc>
              <a:spcBef>
                <a:spcPts val="4500"/>
              </a:spcBef>
              <a:defRPr sz="1300">
                <a:solidFill>
                  <a:srgbClr val="717171"/>
                </a:solidFill>
                <a:latin typeface="itf Huwiya Arabic Light"/>
                <a:ea typeface="itf Huwiya Arabic Light"/>
                <a:cs typeface="itf Huwiya Arabic Light"/>
                <a:sym typeface="itf Huwiya Arabic Light"/>
              </a:defRPr>
            </a:lvl1p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صفحة داخلية بدون عنوان">
    <p:spTree>
      <p:nvGrpSpPr>
        <p:cNvPr id="1" name=""/>
        <p:cNvGrpSpPr/>
        <p:nvPr/>
      </p:nvGrpSpPr>
      <p:grpSpPr>
        <a:xfrm>
          <a:off x="0" y="0"/>
          <a:ext cx="0" cy="0"/>
          <a:chOff x="0" y="0"/>
          <a:chExt cx="0" cy="0"/>
        </a:xfrm>
      </p:grpSpPr>
      <p:sp>
        <p:nvSpPr>
          <p:cNvPr id="2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غلاف">
    <p:spTree>
      <p:nvGrpSpPr>
        <p:cNvPr id="1" name=""/>
        <p:cNvGrpSpPr/>
        <p:nvPr/>
      </p:nvGrpSpPr>
      <p:grpSpPr>
        <a:xfrm>
          <a:off x="0" y="0"/>
          <a:ext cx="0" cy="0"/>
          <a:chOff x="0" y="0"/>
          <a:chExt cx="0" cy="0"/>
        </a:xfrm>
      </p:grpSpPr>
      <p:pic>
        <p:nvPicPr>
          <p:cNvPr id="30" name="Image" descr="Image"/>
          <p:cNvPicPr>
            <a:picLocks noChangeAspect="1"/>
          </p:cNvPicPr>
          <p:nvPr/>
        </p:nvPicPr>
        <p:blipFill>
          <a:blip r:embed="rId2"/>
          <a:stretch>
            <a:fillRect/>
          </a:stretch>
        </p:blipFill>
        <p:spPr>
          <a:xfrm flipH="1">
            <a:off x="-13910601" y="-10851527"/>
            <a:ext cx="38693286" cy="35157687"/>
          </a:xfrm>
          <a:prstGeom prst="rect">
            <a:avLst/>
          </a:prstGeom>
          <a:ln w="12700">
            <a:miter lim="400000"/>
          </a:ln>
        </p:spPr>
      </p:pic>
      <p:pic>
        <p:nvPicPr>
          <p:cNvPr id="31" name="Image" descr="Image"/>
          <p:cNvPicPr>
            <a:picLocks noChangeAspect="1"/>
          </p:cNvPicPr>
          <p:nvPr/>
        </p:nvPicPr>
        <p:blipFill>
          <a:blip r:embed="rId3"/>
          <a:stretch>
            <a:fillRect/>
          </a:stretch>
        </p:blipFill>
        <p:spPr>
          <a:xfrm>
            <a:off x="20557032" y="1126056"/>
            <a:ext cx="2778173" cy="597493"/>
          </a:xfrm>
          <a:prstGeom prst="rect">
            <a:avLst/>
          </a:prstGeom>
          <a:ln w="12700">
            <a:miter lim="400000"/>
          </a:ln>
        </p:spPr>
      </p:pic>
      <p:sp>
        <p:nvSpPr>
          <p:cNvPr id="32" name="2025- October"/>
          <p:cNvSpPr txBox="1"/>
          <p:nvPr/>
        </p:nvSpPr>
        <p:spPr>
          <a:xfrm>
            <a:off x="16086765" y="12519486"/>
            <a:ext cx="1037718" cy="292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defTabSz="2438338">
              <a:lnSpc>
                <a:spcPct val="130000"/>
              </a:lnSpc>
              <a:spcBef>
                <a:spcPts val="4500"/>
              </a:spcBef>
              <a:defRPr sz="1100">
                <a:solidFill>
                  <a:srgbClr val="717171"/>
                </a:solidFill>
                <a:latin typeface="itf Huwiya Arabic Med"/>
                <a:ea typeface="itf Huwiya Arabic Med"/>
                <a:cs typeface="itf Huwiya Arabic Med"/>
                <a:sym typeface="itf Huwiya Arabic Medium"/>
              </a:defRPr>
            </a:lvl1pPr>
          </a:lstStyle>
          <a:p>
            <a:r>
              <a:t>2025- October</a:t>
            </a:r>
          </a:p>
        </p:txBody>
      </p:sp>
      <p:sp>
        <p:nvSpPr>
          <p:cNvPr id="33" name="Strategic Minds. Integrated Impact"/>
          <p:cNvSpPr txBox="1"/>
          <p:nvPr/>
        </p:nvSpPr>
        <p:spPr>
          <a:xfrm>
            <a:off x="20332758" y="12519486"/>
            <a:ext cx="2248044" cy="292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defTabSz="2438338">
              <a:lnSpc>
                <a:spcPct val="130000"/>
              </a:lnSpc>
              <a:spcBef>
                <a:spcPts val="4500"/>
              </a:spcBef>
              <a:defRPr sz="1100">
                <a:solidFill>
                  <a:srgbClr val="717171"/>
                </a:solidFill>
                <a:latin typeface="itf Huwiya Arabic Med"/>
                <a:ea typeface="itf Huwiya Arabic Med"/>
                <a:cs typeface="itf Huwiya Arabic Med"/>
                <a:sym typeface="itf Huwiya Arabic Medium"/>
              </a:defRPr>
            </a:lvl1pPr>
          </a:lstStyle>
          <a:p>
            <a:r>
              <a:t>Strategic Minds. Integrated Impact</a:t>
            </a:r>
          </a:p>
        </p:txBody>
      </p:sp>
      <p:sp>
        <p:nvSpPr>
          <p:cNvPr id="34" name="Twenty-one communication solutions"/>
          <p:cNvSpPr txBox="1"/>
          <p:nvPr/>
        </p:nvSpPr>
        <p:spPr>
          <a:xfrm>
            <a:off x="12365488" y="12519486"/>
            <a:ext cx="2443275" cy="292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defTabSz="2438338">
              <a:lnSpc>
                <a:spcPct val="130000"/>
              </a:lnSpc>
              <a:spcBef>
                <a:spcPts val="4500"/>
              </a:spcBef>
              <a:defRPr sz="1100">
                <a:solidFill>
                  <a:srgbClr val="717171"/>
                </a:solidFill>
                <a:latin typeface="itf Huwiya Arabic Med"/>
                <a:ea typeface="itf Huwiya Arabic Med"/>
                <a:cs typeface="itf Huwiya Arabic Med"/>
                <a:sym typeface="itf Huwiya Arabic Medium"/>
              </a:defRPr>
            </a:lvl1pPr>
          </a:lstStyle>
          <a:p>
            <a:r>
              <a:t>Twenty-one communication solutions</a:t>
            </a:r>
          </a:p>
        </p:txBody>
      </p:sp>
      <p:sp>
        <p:nvSpPr>
          <p:cNvPr id="35" name="Slide Number"/>
          <p:cNvSpPr txBox="1">
            <a:spLocks noGrp="1"/>
          </p:cNvSpPr>
          <p:nvPr>
            <p:ph type="sldNum" sz="quarter" idx="2"/>
          </p:nvPr>
        </p:nvSpPr>
        <p:spPr>
          <a:xfrm>
            <a:off x="12001499" y="13080999"/>
            <a:ext cx="368505" cy="374600"/>
          </a:xfrm>
          <a:prstGeom prst="rect">
            <a:avLst/>
          </a:prstGeom>
        </p:spPr>
        <p:txBody>
          <a:bodyPr anchor="b"/>
          <a:lstStyle>
            <a:lvl1pPr defTabSz="584200">
              <a:defRPr sz="1800">
                <a:latin typeface="Helvetica Neue"/>
                <a:ea typeface="Helvetica Neue"/>
                <a:cs typeface="Helvetica Neue"/>
                <a:sym typeface="Helvetica Neue"/>
              </a:defRPr>
            </a:lvl1p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غلاف 2">
    <p:spTree>
      <p:nvGrpSpPr>
        <p:cNvPr id="1" name=""/>
        <p:cNvGrpSpPr/>
        <p:nvPr/>
      </p:nvGrpSpPr>
      <p:grpSpPr>
        <a:xfrm>
          <a:off x="0" y="0"/>
          <a:ext cx="0" cy="0"/>
          <a:chOff x="0" y="0"/>
          <a:chExt cx="0" cy="0"/>
        </a:xfrm>
      </p:grpSpPr>
      <p:pic>
        <p:nvPicPr>
          <p:cNvPr id="42" name="cover.png" descr="cover.png"/>
          <p:cNvPicPr>
            <a:picLocks noChangeAspect="1"/>
          </p:cNvPicPr>
          <p:nvPr/>
        </p:nvPicPr>
        <p:blipFill>
          <a:blip r:embed="rId2"/>
          <a:srcRect l="8770" b="29003"/>
          <a:stretch>
            <a:fillRect/>
          </a:stretch>
        </p:blipFill>
        <p:spPr>
          <a:xfrm flipH="1">
            <a:off x="-29732" y="-34324"/>
            <a:ext cx="24443467" cy="10700118"/>
          </a:xfrm>
          <a:prstGeom prst="rect">
            <a:avLst/>
          </a:prstGeom>
          <a:ln w="12700">
            <a:miter lim="400000"/>
          </a:ln>
        </p:spPr>
      </p:pic>
      <p:grpSp>
        <p:nvGrpSpPr>
          <p:cNvPr id="46" name="Group"/>
          <p:cNvGrpSpPr/>
          <p:nvPr/>
        </p:nvGrpSpPr>
        <p:grpSpPr>
          <a:xfrm>
            <a:off x="1949088" y="11736351"/>
            <a:ext cx="6540872" cy="842374"/>
            <a:chOff x="42555" y="0"/>
            <a:chExt cx="6540870" cy="842373"/>
          </a:xfrm>
        </p:grpSpPr>
        <p:pic>
          <p:nvPicPr>
            <p:cNvPr id="43" name="Image" descr="Image"/>
            <p:cNvPicPr>
              <a:picLocks noChangeAspect="1"/>
            </p:cNvPicPr>
            <p:nvPr/>
          </p:nvPicPr>
          <p:blipFill>
            <a:blip r:embed="rId3"/>
            <a:stretch>
              <a:fillRect/>
            </a:stretch>
          </p:blipFill>
          <p:spPr>
            <a:xfrm>
              <a:off x="42555" y="75737"/>
              <a:ext cx="3212484" cy="690899"/>
            </a:xfrm>
            <a:prstGeom prst="rect">
              <a:avLst/>
            </a:prstGeom>
            <a:ln w="12700" cap="flat">
              <a:noFill/>
              <a:miter lim="400000"/>
            </a:ln>
            <a:effectLst/>
          </p:spPr>
        </p:pic>
        <p:pic>
          <p:nvPicPr>
            <p:cNvPr id="44" name="pasted-movie.png" descr="pasted-movie.png"/>
            <p:cNvPicPr>
              <a:picLocks noChangeAspect="1"/>
            </p:cNvPicPr>
            <p:nvPr/>
          </p:nvPicPr>
          <p:blipFill>
            <a:blip r:embed="rId4"/>
            <a:stretch>
              <a:fillRect/>
            </a:stretch>
          </p:blipFill>
          <p:spPr>
            <a:xfrm>
              <a:off x="3991006" y="0"/>
              <a:ext cx="2592421" cy="842374"/>
            </a:xfrm>
            <a:prstGeom prst="rect">
              <a:avLst/>
            </a:prstGeom>
            <a:ln w="12700" cap="flat">
              <a:noFill/>
              <a:miter lim="400000"/>
            </a:ln>
            <a:effectLst/>
          </p:spPr>
        </p:pic>
        <p:sp>
          <p:nvSpPr>
            <p:cNvPr id="45" name="Line"/>
            <p:cNvSpPr/>
            <p:nvPr/>
          </p:nvSpPr>
          <p:spPr>
            <a:xfrm flipV="1">
              <a:off x="3623022" y="60224"/>
              <a:ext cx="1" cy="721925"/>
            </a:xfrm>
            <a:prstGeom prst="line">
              <a:avLst/>
            </a:prstGeom>
            <a:noFill/>
            <a:ln w="6350" cap="flat">
              <a:solidFill>
                <a:srgbClr val="000000"/>
              </a:solidFill>
              <a:prstDash val="solid"/>
              <a:miter lim="400000"/>
            </a:ln>
            <a:effectLst/>
          </p:spPr>
          <p:txBody>
            <a:bodyPr wrap="square" lIns="50800" tIns="50800" rIns="50800" bIns="50800" numCol="1" anchor="ctr">
              <a:noAutofit/>
            </a:bodyPr>
            <a:lstStyle/>
            <a:p>
              <a:pPr defTabSz="2438338">
                <a:lnSpc>
                  <a:spcPct val="90000"/>
                </a:lnSpc>
                <a:spcBef>
                  <a:spcPts val="4500"/>
                </a:spcBef>
                <a:defRPr sz="5200">
                  <a:solidFill>
                    <a:srgbClr val="1C064B"/>
                  </a:solidFill>
                  <a:latin typeface="itf Huwiya Arabic Med"/>
                  <a:ea typeface="itf Huwiya Arabic Med"/>
                  <a:cs typeface="itf Huwiya Arabic Med"/>
                  <a:sym typeface="itf Huwiya Arabic Medium"/>
                </a:defRPr>
              </a:pPr>
              <a:endParaRPr/>
            </a:p>
          </p:txBody>
        </p:sp>
      </p:grpSp>
      <p:sp>
        <p:nvSpPr>
          <p:cNvPr id="47" name="Slide Number"/>
          <p:cNvSpPr txBox="1">
            <a:spLocks noGrp="1"/>
          </p:cNvSpPr>
          <p:nvPr>
            <p:ph type="sldNum" sz="quarter" idx="2"/>
          </p:nvPr>
        </p:nvSpPr>
        <p:spPr>
          <a:xfrm>
            <a:off x="12001499" y="13080999"/>
            <a:ext cx="368505" cy="374600"/>
          </a:xfrm>
          <a:prstGeom prst="rect">
            <a:avLst/>
          </a:prstGeom>
        </p:spPr>
        <p:txBody>
          <a:bodyPr anchor="b"/>
          <a:lstStyle>
            <a:lvl1pPr defTabSz="584200">
              <a:defRPr sz="1800">
                <a:latin typeface="Helvetica Neue"/>
                <a:ea typeface="Helvetica Neue"/>
                <a:cs typeface="Helvetica Neue"/>
                <a:sym typeface="Helvetica Neue"/>
              </a:defRPr>
            </a:lvl1p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غلاف 3">
    <p:spTree>
      <p:nvGrpSpPr>
        <p:cNvPr id="1" name=""/>
        <p:cNvGrpSpPr/>
        <p:nvPr/>
      </p:nvGrpSpPr>
      <p:grpSpPr>
        <a:xfrm>
          <a:off x="0" y="0"/>
          <a:ext cx="0" cy="0"/>
          <a:chOff x="0" y="0"/>
          <a:chExt cx="0" cy="0"/>
        </a:xfrm>
      </p:grpSpPr>
      <p:pic>
        <p:nvPicPr>
          <p:cNvPr id="54" name="light cover.png" descr="light cover.png"/>
          <p:cNvPicPr>
            <a:picLocks noChangeAspect="1"/>
          </p:cNvPicPr>
          <p:nvPr/>
        </p:nvPicPr>
        <p:blipFill>
          <a:blip r:embed="rId2"/>
          <a:srcRect l="8771" b="29128"/>
          <a:stretch>
            <a:fillRect/>
          </a:stretch>
        </p:blipFill>
        <p:spPr>
          <a:xfrm flipH="1">
            <a:off x="-29699" y="-34324"/>
            <a:ext cx="24443399" cy="10681222"/>
          </a:xfrm>
          <a:prstGeom prst="rect">
            <a:avLst/>
          </a:prstGeom>
          <a:ln w="12700">
            <a:miter lim="400000"/>
          </a:ln>
        </p:spPr>
      </p:pic>
      <p:grpSp>
        <p:nvGrpSpPr>
          <p:cNvPr id="58" name="Group"/>
          <p:cNvGrpSpPr/>
          <p:nvPr/>
        </p:nvGrpSpPr>
        <p:grpSpPr>
          <a:xfrm>
            <a:off x="1949088" y="11736351"/>
            <a:ext cx="6540872" cy="842374"/>
            <a:chOff x="42555" y="0"/>
            <a:chExt cx="6540870" cy="842373"/>
          </a:xfrm>
        </p:grpSpPr>
        <p:pic>
          <p:nvPicPr>
            <p:cNvPr id="55" name="Image" descr="Image"/>
            <p:cNvPicPr>
              <a:picLocks noChangeAspect="1"/>
            </p:cNvPicPr>
            <p:nvPr/>
          </p:nvPicPr>
          <p:blipFill>
            <a:blip r:embed="rId3"/>
            <a:stretch>
              <a:fillRect/>
            </a:stretch>
          </p:blipFill>
          <p:spPr>
            <a:xfrm>
              <a:off x="42555" y="75737"/>
              <a:ext cx="3212484" cy="690899"/>
            </a:xfrm>
            <a:prstGeom prst="rect">
              <a:avLst/>
            </a:prstGeom>
            <a:ln w="12700" cap="flat">
              <a:noFill/>
              <a:miter lim="400000"/>
            </a:ln>
            <a:effectLst/>
          </p:spPr>
        </p:pic>
        <p:pic>
          <p:nvPicPr>
            <p:cNvPr id="56" name="pasted-movie.png" descr="pasted-movie.png"/>
            <p:cNvPicPr>
              <a:picLocks noChangeAspect="1"/>
            </p:cNvPicPr>
            <p:nvPr/>
          </p:nvPicPr>
          <p:blipFill>
            <a:blip r:embed="rId4"/>
            <a:stretch>
              <a:fillRect/>
            </a:stretch>
          </p:blipFill>
          <p:spPr>
            <a:xfrm>
              <a:off x="3991006" y="0"/>
              <a:ext cx="2592421" cy="842374"/>
            </a:xfrm>
            <a:prstGeom prst="rect">
              <a:avLst/>
            </a:prstGeom>
            <a:ln w="12700" cap="flat">
              <a:noFill/>
              <a:miter lim="400000"/>
            </a:ln>
            <a:effectLst/>
          </p:spPr>
        </p:pic>
        <p:sp>
          <p:nvSpPr>
            <p:cNvPr id="57" name="Line"/>
            <p:cNvSpPr/>
            <p:nvPr/>
          </p:nvSpPr>
          <p:spPr>
            <a:xfrm flipV="1">
              <a:off x="3623022" y="60224"/>
              <a:ext cx="1" cy="721925"/>
            </a:xfrm>
            <a:prstGeom prst="line">
              <a:avLst/>
            </a:prstGeom>
            <a:noFill/>
            <a:ln w="6350" cap="flat">
              <a:solidFill>
                <a:srgbClr val="000000"/>
              </a:solidFill>
              <a:prstDash val="solid"/>
              <a:miter lim="400000"/>
            </a:ln>
            <a:effectLst/>
          </p:spPr>
          <p:txBody>
            <a:bodyPr wrap="square" lIns="50800" tIns="50800" rIns="50800" bIns="50800" numCol="1" anchor="ctr">
              <a:noAutofit/>
            </a:bodyPr>
            <a:lstStyle/>
            <a:p>
              <a:pPr defTabSz="2438338">
                <a:lnSpc>
                  <a:spcPct val="90000"/>
                </a:lnSpc>
                <a:spcBef>
                  <a:spcPts val="4500"/>
                </a:spcBef>
                <a:defRPr sz="5200">
                  <a:solidFill>
                    <a:srgbClr val="1C064B"/>
                  </a:solidFill>
                  <a:latin typeface="itf Huwiya Arabic Med"/>
                  <a:ea typeface="itf Huwiya Arabic Med"/>
                  <a:cs typeface="itf Huwiya Arabic Med"/>
                  <a:sym typeface="itf Huwiya Arabic Medium"/>
                </a:defRPr>
              </a:pPr>
              <a:endParaRPr/>
            </a:p>
          </p:txBody>
        </p:sp>
      </p:grpSp>
      <p:sp>
        <p:nvSpPr>
          <p:cNvPr id="59" name="Slide Number"/>
          <p:cNvSpPr txBox="1">
            <a:spLocks noGrp="1"/>
          </p:cNvSpPr>
          <p:nvPr>
            <p:ph type="sldNum" sz="quarter" idx="2"/>
          </p:nvPr>
        </p:nvSpPr>
        <p:spPr>
          <a:xfrm>
            <a:off x="12001499" y="13080999"/>
            <a:ext cx="368505" cy="374600"/>
          </a:xfrm>
          <a:prstGeom prst="rect">
            <a:avLst/>
          </a:prstGeom>
        </p:spPr>
        <p:txBody>
          <a:bodyPr anchor="b"/>
          <a:lstStyle>
            <a:lvl1pPr defTabSz="584200">
              <a:defRPr sz="1800">
                <a:latin typeface="Helvetica Neue"/>
                <a:ea typeface="Helvetica Neue"/>
                <a:cs typeface="Helvetica Neue"/>
                <a:sym typeface="Helvetica Neue"/>
              </a:defRPr>
            </a:lvl1p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فاصل 1">
    <p:spTree>
      <p:nvGrpSpPr>
        <p:cNvPr id="1" name=""/>
        <p:cNvGrpSpPr/>
        <p:nvPr/>
      </p:nvGrpSpPr>
      <p:grpSpPr>
        <a:xfrm>
          <a:off x="0" y="0"/>
          <a:ext cx="0" cy="0"/>
          <a:chOff x="0" y="0"/>
          <a:chExt cx="0" cy="0"/>
        </a:xfrm>
      </p:grpSpPr>
      <p:pic>
        <p:nvPicPr>
          <p:cNvPr id="66" name="dark f.png" descr="dark f.png"/>
          <p:cNvPicPr>
            <a:picLocks noChangeAspect="1"/>
          </p:cNvPicPr>
          <p:nvPr/>
        </p:nvPicPr>
        <p:blipFill>
          <a:blip r:embed="rId2"/>
          <a:stretch>
            <a:fillRect/>
          </a:stretch>
        </p:blipFill>
        <p:spPr>
          <a:xfrm flipH="1">
            <a:off x="0" y="0"/>
            <a:ext cx="24384000" cy="13716000"/>
          </a:xfrm>
          <a:prstGeom prst="rect">
            <a:avLst/>
          </a:prstGeom>
          <a:ln w="12700">
            <a:miter lim="400000"/>
          </a:ln>
        </p:spPr>
      </p:pic>
      <p:sp>
        <p:nvSpPr>
          <p:cNvPr id="67" name="2025- October"/>
          <p:cNvSpPr txBox="1"/>
          <p:nvPr/>
        </p:nvSpPr>
        <p:spPr>
          <a:xfrm>
            <a:off x="16086765" y="12519486"/>
            <a:ext cx="1037718" cy="292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defTabSz="2438338">
              <a:lnSpc>
                <a:spcPct val="130000"/>
              </a:lnSpc>
              <a:spcBef>
                <a:spcPts val="4500"/>
              </a:spcBef>
              <a:defRPr sz="1100">
                <a:solidFill>
                  <a:srgbClr val="717171"/>
                </a:solidFill>
                <a:latin typeface="itf Huwiya Arabic Med"/>
                <a:ea typeface="itf Huwiya Arabic Med"/>
                <a:cs typeface="itf Huwiya Arabic Med"/>
                <a:sym typeface="itf Huwiya Arabic Medium"/>
              </a:defRPr>
            </a:lvl1pPr>
          </a:lstStyle>
          <a:p>
            <a:r>
              <a:t>2025- October</a:t>
            </a:r>
          </a:p>
        </p:txBody>
      </p:sp>
      <p:sp>
        <p:nvSpPr>
          <p:cNvPr id="68" name="Strategic Minds. Integrated Impact"/>
          <p:cNvSpPr txBox="1"/>
          <p:nvPr/>
        </p:nvSpPr>
        <p:spPr>
          <a:xfrm>
            <a:off x="20332758" y="12519486"/>
            <a:ext cx="2248044" cy="292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defTabSz="2438338">
              <a:lnSpc>
                <a:spcPct val="130000"/>
              </a:lnSpc>
              <a:spcBef>
                <a:spcPts val="4500"/>
              </a:spcBef>
              <a:defRPr sz="1100">
                <a:solidFill>
                  <a:srgbClr val="717171"/>
                </a:solidFill>
                <a:latin typeface="itf Huwiya Arabic Med"/>
                <a:ea typeface="itf Huwiya Arabic Med"/>
                <a:cs typeface="itf Huwiya Arabic Med"/>
                <a:sym typeface="itf Huwiya Arabic Medium"/>
              </a:defRPr>
            </a:lvl1pPr>
          </a:lstStyle>
          <a:p>
            <a:r>
              <a:t>Strategic Minds. Integrated Impact</a:t>
            </a:r>
          </a:p>
        </p:txBody>
      </p:sp>
      <p:sp>
        <p:nvSpPr>
          <p:cNvPr id="69" name="Twenty-one communication solutions"/>
          <p:cNvSpPr txBox="1"/>
          <p:nvPr/>
        </p:nvSpPr>
        <p:spPr>
          <a:xfrm>
            <a:off x="12365488" y="12519486"/>
            <a:ext cx="2443275" cy="292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defTabSz="2438338">
              <a:lnSpc>
                <a:spcPct val="130000"/>
              </a:lnSpc>
              <a:spcBef>
                <a:spcPts val="4500"/>
              </a:spcBef>
              <a:defRPr sz="1100">
                <a:solidFill>
                  <a:srgbClr val="717171"/>
                </a:solidFill>
                <a:latin typeface="itf Huwiya Arabic Med"/>
                <a:ea typeface="itf Huwiya Arabic Med"/>
                <a:cs typeface="itf Huwiya Arabic Med"/>
                <a:sym typeface="itf Huwiya Arabic Medium"/>
              </a:defRPr>
            </a:lvl1pPr>
          </a:lstStyle>
          <a:p>
            <a:r>
              <a:t>Twenty-one communication solutions</a:t>
            </a:r>
          </a:p>
        </p:txBody>
      </p:sp>
      <p:sp>
        <p:nvSpPr>
          <p:cNvPr id="70" name="Text"/>
          <p:cNvSpPr txBox="1"/>
          <p:nvPr/>
        </p:nvSpPr>
        <p:spPr>
          <a:xfrm>
            <a:off x="1584024" y="12500436"/>
            <a:ext cx="412513" cy="330201"/>
          </a:xfrm>
          <a:prstGeom prst="rect">
            <a:avLst/>
          </a:prstGeom>
          <a:ln w="12700">
            <a:miter lim="400000"/>
          </a:ln>
        </p:spPr>
        <p:txBody>
          <a:bodyPr wrap="none" lIns="50800" tIns="50800" rIns="50800" bIns="50800" anchor="ctr">
            <a:spAutoFit/>
          </a:bodyPr>
          <a:lstStyle/>
          <a:p>
            <a:pPr defTabSz="2438338">
              <a:lnSpc>
                <a:spcPct val="130000"/>
              </a:lnSpc>
              <a:spcBef>
                <a:spcPts val="4500"/>
              </a:spcBef>
              <a:defRPr sz="1300">
                <a:solidFill>
                  <a:srgbClr val="717171"/>
                </a:solidFill>
                <a:latin typeface="itf Huwiya Arabic Med"/>
                <a:ea typeface="itf Huwiya Arabic Med"/>
                <a:cs typeface="itf Huwiya Arabic Med"/>
                <a:sym typeface="itf Huwiya Arabic Medium"/>
              </a:defRPr>
            </a:pPr>
            <a:endParaRPr/>
          </a:p>
        </p:txBody>
      </p:sp>
      <p:sp>
        <p:nvSpPr>
          <p:cNvPr id="71" name="Slide Number"/>
          <p:cNvSpPr txBox="1">
            <a:spLocks noGrp="1"/>
          </p:cNvSpPr>
          <p:nvPr>
            <p:ph type="sldNum" sz="quarter" idx="2"/>
          </p:nvPr>
        </p:nvSpPr>
        <p:spPr>
          <a:xfrm>
            <a:off x="12001499" y="13080999"/>
            <a:ext cx="368505" cy="374600"/>
          </a:xfrm>
          <a:prstGeom prst="rect">
            <a:avLst/>
          </a:prstGeom>
        </p:spPr>
        <p:txBody>
          <a:bodyPr anchor="b"/>
          <a:lstStyle>
            <a:lvl1pPr defTabSz="584200">
              <a:defRPr sz="1800">
                <a:latin typeface="Helvetica Neue"/>
                <a:ea typeface="Helvetica Neue"/>
                <a:cs typeface="Helvetica Neue"/>
                <a:sym typeface="Helvetica Neue"/>
              </a:defRPr>
            </a:lvl1p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فاصل 2">
    <p:spTree>
      <p:nvGrpSpPr>
        <p:cNvPr id="1" name=""/>
        <p:cNvGrpSpPr/>
        <p:nvPr/>
      </p:nvGrpSpPr>
      <p:grpSpPr>
        <a:xfrm>
          <a:off x="0" y="0"/>
          <a:ext cx="0" cy="0"/>
          <a:chOff x="0" y="0"/>
          <a:chExt cx="0" cy="0"/>
        </a:xfrm>
      </p:grpSpPr>
      <p:pic>
        <p:nvPicPr>
          <p:cNvPr id="78" name="Untitled-2.png" descr="Untitled-2.png"/>
          <p:cNvPicPr>
            <a:picLocks noChangeAspect="1"/>
          </p:cNvPicPr>
          <p:nvPr/>
        </p:nvPicPr>
        <p:blipFill>
          <a:blip r:embed="rId2"/>
          <a:stretch>
            <a:fillRect/>
          </a:stretch>
        </p:blipFill>
        <p:spPr>
          <a:xfrm flipH="1">
            <a:off x="0" y="0"/>
            <a:ext cx="24384000" cy="13716000"/>
          </a:xfrm>
          <a:prstGeom prst="rect">
            <a:avLst/>
          </a:prstGeom>
          <a:ln w="12700">
            <a:miter lim="400000"/>
          </a:ln>
        </p:spPr>
      </p:pic>
      <p:sp>
        <p:nvSpPr>
          <p:cNvPr id="79" name="2025- October"/>
          <p:cNvSpPr txBox="1"/>
          <p:nvPr/>
        </p:nvSpPr>
        <p:spPr>
          <a:xfrm>
            <a:off x="16086765" y="12519486"/>
            <a:ext cx="1037718" cy="292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defTabSz="2438338">
              <a:lnSpc>
                <a:spcPct val="130000"/>
              </a:lnSpc>
              <a:spcBef>
                <a:spcPts val="4500"/>
              </a:spcBef>
              <a:defRPr sz="1100">
                <a:solidFill>
                  <a:srgbClr val="717171"/>
                </a:solidFill>
                <a:latin typeface="itf Huwiya Arabic Med"/>
                <a:ea typeface="itf Huwiya Arabic Med"/>
                <a:cs typeface="itf Huwiya Arabic Med"/>
                <a:sym typeface="itf Huwiya Arabic Medium"/>
              </a:defRPr>
            </a:lvl1pPr>
          </a:lstStyle>
          <a:p>
            <a:r>
              <a:t>2025- October</a:t>
            </a:r>
          </a:p>
        </p:txBody>
      </p:sp>
      <p:sp>
        <p:nvSpPr>
          <p:cNvPr id="80" name="Strategic Minds. Integrated Impact"/>
          <p:cNvSpPr txBox="1"/>
          <p:nvPr/>
        </p:nvSpPr>
        <p:spPr>
          <a:xfrm>
            <a:off x="20332758" y="12519486"/>
            <a:ext cx="2248044" cy="292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defTabSz="2438338">
              <a:lnSpc>
                <a:spcPct val="130000"/>
              </a:lnSpc>
              <a:spcBef>
                <a:spcPts val="4500"/>
              </a:spcBef>
              <a:defRPr sz="1100">
                <a:solidFill>
                  <a:srgbClr val="717171"/>
                </a:solidFill>
                <a:latin typeface="itf Huwiya Arabic Med"/>
                <a:ea typeface="itf Huwiya Arabic Med"/>
                <a:cs typeface="itf Huwiya Arabic Med"/>
                <a:sym typeface="itf Huwiya Arabic Medium"/>
              </a:defRPr>
            </a:lvl1pPr>
          </a:lstStyle>
          <a:p>
            <a:r>
              <a:t>Strategic Minds. Integrated Impact</a:t>
            </a:r>
          </a:p>
        </p:txBody>
      </p:sp>
      <p:sp>
        <p:nvSpPr>
          <p:cNvPr id="81" name="Twenty-one communication solutions"/>
          <p:cNvSpPr txBox="1"/>
          <p:nvPr/>
        </p:nvSpPr>
        <p:spPr>
          <a:xfrm>
            <a:off x="12365488" y="12519486"/>
            <a:ext cx="2443275" cy="292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defTabSz="2438338">
              <a:lnSpc>
                <a:spcPct val="130000"/>
              </a:lnSpc>
              <a:spcBef>
                <a:spcPts val="4500"/>
              </a:spcBef>
              <a:defRPr sz="1100">
                <a:solidFill>
                  <a:srgbClr val="717171"/>
                </a:solidFill>
                <a:latin typeface="itf Huwiya Arabic Med"/>
                <a:ea typeface="itf Huwiya Arabic Med"/>
                <a:cs typeface="itf Huwiya Arabic Med"/>
                <a:sym typeface="itf Huwiya Arabic Medium"/>
              </a:defRPr>
            </a:lvl1pPr>
          </a:lstStyle>
          <a:p>
            <a:r>
              <a:t>Twenty-one communication solutions</a:t>
            </a:r>
          </a:p>
        </p:txBody>
      </p:sp>
      <p:sp>
        <p:nvSpPr>
          <p:cNvPr id="82" name="Text"/>
          <p:cNvSpPr txBox="1"/>
          <p:nvPr/>
        </p:nvSpPr>
        <p:spPr>
          <a:xfrm>
            <a:off x="1584024" y="12500436"/>
            <a:ext cx="412513" cy="330201"/>
          </a:xfrm>
          <a:prstGeom prst="rect">
            <a:avLst/>
          </a:prstGeom>
          <a:ln w="12700">
            <a:miter lim="400000"/>
          </a:ln>
        </p:spPr>
        <p:txBody>
          <a:bodyPr wrap="none" lIns="50800" tIns="50800" rIns="50800" bIns="50800" anchor="ctr">
            <a:spAutoFit/>
          </a:bodyPr>
          <a:lstStyle/>
          <a:p>
            <a:pPr defTabSz="2438338">
              <a:lnSpc>
                <a:spcPct val="130000"/>
              </a:lnSpc>
              <a:spcBef>
                <a:spcPts val="4500"/>
              </a:spcBef>
              <a:defRPr sz="1300">
                <a:solidFill>
                  <a:srgbClr val="717171"/>
                </a:solidFill>
                <a:latin typeface="itf Huwiya Arabic Med"/>
                <a:ea typeface="itf Huwiya Arabic Med"/>
                <a:cs typeface="itf Huwiya Arabic Med"/>
                <a:sym typeface="itf Huwiya Arabic Medium"/>
              </a:defRPr>
            </a:pPr>
            <a:endParaRPr/>
          </a:p>
        </p:txBody>
      </p:sp>
      <p:sp>
        <p:nvSpPr>
          <p:cNvPr id="83" name="Slide Number"/>
          <p:cNvSpPr txBox="1">
            <a:spLocks noGrp="1"/>
          </p:cNvSpPr>
          <p:nvPr>
            <p:ph type="sldNum" sz="quarter" idx="2"/>
          </p:nvPr>
        </p:nvSpPr>
        <p:spPr>
          <a:xfrm>
            <a:off x="12001499" y="13080999"/>
            <a:ext cx="368505" cy="374600"/>
          </a:xfrm>
          <a:prstGeom prst="rect">
            <a:avLst/>
          </a:prstGeom>
        </p:spPr>
        <p:txBody>
          <a:bodyPr anchor="b"/>
          <a:lstStyle>
            <a:lvl1pPr defTabSz="584200">
              <a:defRPr sz="1800">
                <a:latin typeface="Helvetica Neue"/>
                <a:ea typeface="Helvetica Neue"/>
                <a:cs typeface="Helvetica Neue"/>
                <a:sym typeface="Helvetica Neue"/>
              </a:defRPr>
            </a:lvl1p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فاصل 3">
    <p:spTree>
      <p:nvGrpSpPr>
        <p:cNvPr id="1" name=""/>
        <p:cNvGrpSpPr/>
        <p:nvPr/>
      </p:nvGrpSpPr>
      <p:grpSpPr>
        <a:xfrm>
          <a:off x="0" y="0"/>
          <a:ext cx="0" cy="0"/>
          <a:chOff x="0" y="0"/>
          <a:chExt cx="0" cy="0"/>
        </a:xfrm>
      </p:grpSpPr>
      <p:pic>
        <p:nvPicPr>
          <p:cNvPr id="90" name="fasel.png" descr="fasel.png"/>
          <p:cNvPicPr>
            <a:picLocks noChangeAspect="1"/>
          </p:cNvPicPr>
          <p:nvPr/>
        </p:nvPicPr>
        <p:blipFill>
          <a:blip r:embed="rId2"/>
          <a:stretch>
            <a:fillRect/>
          </a:stretch>
        </p:blipFill>
        <p:spPr>
          <a:xfrm flipH="1">
            <a:off x="0" y="0"/>
            <a:ext cx="24384000" cy="13716000"/>
          </a:xfrm>
          <a:prstGeom prst="rect">
            <a:avLst/>
          </a:prstGeom>
          <a:ln w="12700">
            <a:miter lim="400000"/>
          </a:ln>
        </p:spPr>
      </p:pic>
      <p:sp>
        <p:nvSpPr>
          <p:cNvPr id="91" name="2025- October"/>
          <p:cNvSpPr txBox="1"/>
          <p:nvPr/>
        </p:nvSpPr>
        <p:spPr>
          <a:xfrm>
            <a:off x="16086765" y="12519486"/>
            <a:ext cx="1037718" cy="292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defTabSz="2438338">
              <a:lnSpc>
                <a:spcPct val="130000"/>
              </a:lnSpc>
              <a:spcBef>
                <a:spcPts val="4500"/>
              </a:spcBef>
              <a:defRPr sz="1100">
                <a:solidFill>
                  <a:srgbClr val="717171"/>
                </a:solidFill>
                <a:latin typeface="itf Huwiya Arabic Med"/>
                <a:ea typeface="itf Huwiya Arabic Med"/>
                <a:cs typeface="itf Huwiya Arabic Med"/>
                <a:sym typeface="itf Huwiya Arabic Medium"/>
              </a:defRPr>
            </a:lvl1pPr>
          </a:lstStyle>
          <a:p>
            <a:r>
              <a:t>2025- October</a:t>
            </a:r>
          </a:p>
        </p:txBody>
      </p:sp>
      <p:sp>
        <p:nvSpPr>
          <p:cNvPr id="92" name="Strategic Minds. Integrated Impact"/>
          <p:cNvSpPr txBox="1"/>
          <p:nvPr/>
        </p:nvSpPr>
        <p:spPr>
          <a:xfrm>
            <a:off x="20332758" y="12519486"/>
            <a:ext cx="2248044" cy="292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defTabSz="2438338">
              <a:lnSpc>
                <a:spcPct val="130000"/>
              </a:lnSpc>
              <a:spcBef>
                <a:spcPts val="4500"/>
              </a:spcBef>
              <a:defRPr sz="1100">
                <a:solidFill>
                  <a:srgbClr val="717171"/>
                </a:solidFill>
                <a:latin typeface="itf Huwiya Arabic Med"/>
                <a:ea typeface="itf Huwiya Arabic Med"/>
                <a:cs typeface="itf Huwiya Arabic Med"/>
                <a:sym typeface="itf Huwiya Arabic Medium"/>
              </a:defRPr>
            </a:lvl1pPr>
          </a:lstStyle>
          <a:p>
            <a:r>
              <a:t>Strategic Minds. Integrated Impact</a:t>
            </a:r>
          </a:p>
        </p:txBody>
      </p:sp>
      <p:sp>
        <p:nvSpPr>
          <p:cNvPr id="93" name="Twenty-one communication solutions"/>
          <p:cNvSpPr txBox="1"/>
          <p:nvPr/>
        </p:nvSpPr>
        <p:spPr>
          <a:xfrm>
            <a:off x="12365488" y="12519486"/>
            <a:ext cx="2443275" cy="292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defTabSz="2438338">
              <a:lnSpc>
                <a:spcPct val="130000"/>
              </a:lnSpc>
              <a:spcBef>
                <a:spcPts val="4500"/>
              </a:spcBef>
              <a:defRPr sz="1100">
                <a:solidFill>
                  <a:srgbClr val="717171"/>
                </a:solidFill>
                <a:latin typeface="itf Huwiya Arabic Med"/>
                <a:ea typeface="itf Huwiya Arabic Med"/>
                <a:cs typeface="itf Huwiya Arabic Med"/>
                <a:sym typeface="itf Huwiya Arabic Medium"/>
              </a:defRPr>
            </a:lvl1pPr>
          </a:lstStyle>
          <a:p>
            <a:r>
              <a:t>Twenty-one communication solutions</a:t>
            </a:r>
          </a:p>
        </p:txBody>
      </p:sp>
      <p:sp>
        <p:nvSpPr>
          <p:cNvPr id="94" name="Text"/>
          <p:cNvSpPr txBox="1"/>
          <p:nvPr/>
        </p:nvSpPr>
        <p:spPr>
          <a:xfrm>
            <a:off x="1584024" y="12500436"/>
            <a:ext cx="412513" cy="330201"/>
          </a:xfrm>
          <a:prstGeom prst="rect">
            <a:avLst/>
          </a:prstGeom>
          <a:ln w="12700">
            <a:miter lim="400000"/>
          </a:ln>
        </p:spPr>
        <p:txBody>
          <a:bodyPr wrap="none" lIns="50800" tIns="50800" rIns="50800" bIns="50800" anchor="ctr">
            <a:spAutoFit/>
          </a:bodyPr>
          <a:lstStyle/>
          <a:p>
            <a:pPr defTabSz="2438338">
              <a:lnSpc>
                <a:spcPct val="130000"/>
              </a:lnSpc>
              <a:spcBef>
                <a:spcPts val="4500"/>
              </a:spcBef>
              <a:defRPr sz="1300">
                <a:solidFill>
                  <a:srgbClr val="717171"/>
                </a:solidFill>
                <a:latin typeface="itf Huwiya Arabic Med"/>
                <a:ea typeface="itf Huwiya Arabic Med"/>
                <a:cs typeface="itf Huwiya Arabic Med"/>
                <a:sym typeface="itf Huwiya Arabic Medium"/>
              </a:defRPr>
            </a:pPr>
            <a:endParaRPr/>
          </a:p>
        </p:txBody>
      </p:sp>
      <p:sp>
        <p:nvSpPr>
          <p:cNvPr id="95" name="Slide Number"/>
          <p:cNvSpPr txBox="1">
            <a:spLocks noGrp="1"/>
          </p:cNvSpPr>
          <p:nvPr>
            <p:ph type="sldNum" sz="quarter" idx="2"/>
          </p:nvPr>
        </p:nvSpPr>
        <p:spPr>
          <a:xfrm>
            <a:off x="12001499" y="13080999"/>
            <a:ext cx="368505" cy="374600"/>
          </a:xfrm>
          <a:prstGeom prst="rect">
            <a:avLst/>
          </a:prstGeom>
        </p:spPr>
        <p:txBody>
          <a:bodyPr anchor="b"/>
          <a:lstStyle>
            <a:lvl1pPr defTabSz="584200">
              <a:defRPr sz="1800">
                <a:latin typeface="Helvetica Neue"/>
                <a:ea typeface="Helvetica Neue"/>
                <a:cs typeface="Helvetica Neue"/>
                <a:sym typeface="Helvetica Neue"/>
              </a:defRPr>
            </a:lvl1p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فاصل 4">
    <p:bg>
      <p:bgPr>
        <a:solidFill>
          <a:srgbClr val="F3EDFF"/>
        </a:solidFill>
        <a:effectLst/>
      </p:bgPr>
    </p:bg>
    <p:spTree>
      <p:nvGrpSpPr>
        <p:cNvPr id="1" name=""/>
        <p:cNvGrpSpPr/>
        <p:nvPr/>
      </p:nvGrpSpPr>
      <p:grpSpPr>
        <a:xfrm>
          <a:off x="0" y="0"/>
          <a:ext cx="0" cy="0"/>
          <a:chOff x="0" y="0"/>
          <a:chExt cx="0" cy="0"/>
        </a:xfrm>
      </p:grpSpPr>
      <p:pic>
        <p:nvPicPr>
          <p:cNvPr id="102" name="fasel.png" descr="fasel.png"/>
          <p:cNvPicPr>
            <a:picLocks noChangeAspect="1"/>
          </p:cNvPicPr>
          <p:nvPr/>
        </p:nvPicPr>
        <p:blipFill>
          <a:blip r:embed="rId2">
            <a:alphaModFix amt="87461"/>
          </a:blip>
          <a:stretch>
            <a:fillRect/>
          </a:stretch>
        </p:blipFill>
        <p:spPr>
          <a:xfrm flipH="1">
            <a:off x="0" y="0"/>
            <a:ext cx="24384000" cy="13716000"/>
          </a:xfrm>
          <a:prstGeom prst="rect">
            <a:avLst/>
          </a:prstGeom>
          <a:ln w="12700">
            <a:miter lim="400000"/>
          </a:ln>
        </p:spPr>
      </p:pic>
      <p:sp>
        <p:nvSpPr>
          <p:cNvPr id="103" name="2025- October"/>
          <p:cNvSpPr txBox="1"/>
          <p:nvPr/>
        </p:nvSpPr>
        <p:spPr>
          <a:xfrm>
            <a:off x="16086765" y="12519486"/>
            <a:ext cx="1037718" cy="292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defTabSz="2438338">
              <a:lnSpc>
                <a:spcPct val="130000"/>
              </a:lnSpc>
              <a:spcBef>
                <a:spcPts val="4500"/>
              </a:spcBef>
              <a:defRPr sz="1100">
                <a:solidFill>
                  <a:srgbClr val="717171"/>
                </a:solidFill>
                <a:latin typeface="itf Huwiya Arabic Med"/>
                <a:ea typeface="itf Huwiya Arabic Med"/>
                <a:cs typeface="itf Huwiya Arabic Med"/>
                <a:sym typeface="itf Huwiya Arabic Medium"/>
              </a:defRPr>
            </a:lvl1pPr>
          </a:lstStyle>
          <a:p>
            <a:r>
              <a:t>2025- October</a:t>
            </a:r>
          </a:p>
        </p:txBody>
      </p:sp>
      <p:sp>
        <p:nvSpPr>
          <p:cNvPr id="104" name="Strategic Minds. Integrated Impact"/>
          <p:cNvSpPr txBox="1"/>
          <p:nvPr/>
        </p:nvSpPr>
        <p:spPr>
          <a:xfrm>
            <a:off x="20332758" y="12519486"/>
            <a:ext cx="2248044" cy="292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defTabSz="2438338">
              <a:lnSpc>
                <a:spcPct val="130000"/>
              </a:lnSpc>
              <a:spcBef>
                <a:spcPts val="4500"/>
              </a:spcBef>
              <a:defRPr sz="1100">
                <a:solidFill>
                  <a:srgbClr val="717171"/>
                </a:solidFill>
                <a:latin typeface="itf Huwiya Arabic Med"/>
                <a:ea typeface="itf Huwiya Arabic Med"/>
                <a:cs typeface="itf Huwiya Arabic Med"/>
                <a:sym typeface="itf Huwiya Arabic Medium"/>
              </a:defRPr>
            </a:lvl1pPr>
          </a:lstStyle>
          <a:p>
            <a:r>
              <a:t>Strategic Minds. Integrated Impact</a:t>
            </a:r>
          </a:p>
        </p:txBody>
      </p:sp>
      <p:sp>
        <p:nvSpPr>
          <p:cNvPr id="105" name="Twenty-one communication solutions"/>
          <p:cNvSpPr txBox="1"/>
          <p:nvPr/>
        </p:nvSpPr>
        <p:spPr>
          <a:xfrm>
            <a:off x="12365488" y="12519486"/>
            <a:ext cx="2443275" cy="292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defTabSz="2438338">
              <a:lnSpc>
                <a:spcPct val="130000"/>
              </a:lnSpc>
              <a:spcBef>
                <a:spcPts val="4500"/>
              </a:spcBef>
              <a:defRPr sz="1100">
                <a:solidFill>
                  <a:srgbClr val="717171"/>
                </a:solidFill>
                <a:latin typeface="itf Huwiya Arabic Med"/>
                <a:ea typeface="itf Huwiya Arabic Med"/>
                <a:cs typeface="itf Huwiya Arabic Med"/>
                <a:sym typeface="itf Huwiya Arabic Medium"/>
              </a:defRPr>
            </a:lvl1pPr>
          </a:lstStyle>
          <a:p>
            <a:r>
              <a:t>Twenty-one communication solutions</a:t>
            </a:r>
          </a:p>
        </p:txBody>
      </p:sp>
      <p:sp>
        <p:nvSpPr>
          <p:cNvPr id="106" name="Text"/>
          <p:cNvSpPr txBox="1"/>
          <p:nvPr/>
        </p:nvSpPr>
        <p:spPr>
          <a:xfrm>
            <a:off x="1584024" y="12500436"/>
            <a:ext cx="412513" cy="330201"/>
          </a:xfrm>
          <a:prstGeom prst="rect">
            <a:avLst/>
          </a:prstGeom>
          <a:ln w="12700">
            <a:miter lim="400000"/>
          </a:ln>
        </p:spPr>
        <p:txBody>
          <a:bodyPr wrap="none" lIns="50800" tIns="50800" rIns="50800" bIns="50800" anchor="ctr">
            <a:spAutoFit/>
          </a:bodyPr>
          <a:lstStyle/>
          <a:p>
            <a:pPr defTabSz="2438338">
              <a:lnSpc>
                <a:spcPct val="130000"/>
              </a:lnSpc>
              <a:spcBef>
                <a:spcPts val="4500"/>
              </a:spcBef>
              <a:defRPr sz="1300">
                <a:solidFill>
                  <a:srgbClr val="717171"/>
                </a:solidFill>
                <a:latin typeface="itf Huwiya Arabic Med"/>
                <a:ea typeface="itf Huwiya Arabic Med"/>
                <a:cs typeface="itf Huwiya Arabic Med"/>
                <a:sym typeface="itf Huwiya Arabic Medium"/>
              </a:defRPr>
            </a:pPr>
            <a:endParaRPr/>
          </a:p>
        </p:txBody>
      </p:sp>
      <p:sp>
        <p:nvSpPr>
          <p:cNvPr id="107" name="Slide Number"/>
          <p:cNvSpPr txBox="1">
            <a:spLocks noGrp="1"/>
          </p:cNvSpPr>
          <p:nvPr>
            <p:ph type="sldNum" sz="quarter" idx="2"/>
          </p:nvPr>
        </p:nvSpPr>
        <p:spPr>
          <a:xfrm>
            <a:off x="12001499" y="13080999"/>
            <a:ext cx="368505" cy="374600"/>
          </a:xfrm>
          <a:prstGeom prst="rect">
            <a:avLst/>
          </a:prstGeom>
        </p:spPr>
        <p:txBody>
          <a:bodyPr anchor="b"/>
          <a:lstStyle>
            <a:lvl1pPr defTabSz="584200">
              <a:defRPr sz="1800">
                <a:latin typeface="Helvetica Neue"/>
                <a:ea typeface="Helvetica Neue"/>
                <a:cs typeface="Helvetica Neue"/>
                <a:sym typeface="Helvetica Neue"/>
              </a:defRPr>
            </a:lvl1p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1689100" y="1013078"/>
            <a:ext cx="21005800" cy="19919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lstStyle/>
          <a:p>
            <a:r>
              <a:t>Title Text</a:t>
            </a:r>
          </a:p>
        </p:txBody>
      </p:sp>
      <p:sp>
        <p:nvSpPr>
          <p:cNvPr id="3" name="2025- October"/>
          <p:cNvSpPr txBox="1"/>
          <p:nvPr/>
        </p:nvSpPr>
        <p:spPr>
          <a:xfrm>
            <a:off x="16086765" y="12519486"/>
            <a:ext cx="1037718" cy="292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defTabSz="2438338">
              <a:lnSpc>
                <a:spcPct val="130000"/>
              </a:lnSpc>
              <a:spcBef>
                <a:spcPts val="4500"/>
              </a:spcBef>
              <a:defRPr sz="1100">
                <a:solidFill>
                  <a:srgbClr val="717171"/>
                </a:solidFill>
                <a:latin typeface="itf Huwiya Arabic Med"/>
                <a:ea typeface="itf Huwiya Arabic Med"/>
                <a:cs typeface="itf Huwiya Arabic Med"/>
                <a:sym typeface="itf Huwiya Arabic Medium"/>
              </a:defRPr>
            </a:lvl1pPr>
          </a:lstStyle>
          <a:p>
            <a:r>
              <a:t>2025- October</a:t>
            </a:r>
          </a:p>
        </p:txBody>
      </p:sp>
      <p:sp>
        <p:nvSpPr>
          <p:cNvPr id="4" name="Strategic Minds. Integrated Impact"/>
          <p:cNvSpPr txBox="1"/>
          <p:nvPr/>
        </p:nvSpPr>
        <p:spPr>
          <a:xfrm>
            <a:off x="20332758" y="12519486"/>
            <a:ext cx="2248044" cy="292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defTabSz="2438338">
              <a:lnSpc>
                <a:spcPct val="130000"/>
              </a:lnSpc>
              <a:spcBef>
                <a:spcPts val="4500"/>
              </a:spcBef>
              <a:defRPr sz="1100">
                <a:solidFill>
                  <a:srgbClr val="717171"/>
                </a:solidFill>
                <a:latin typeface="itf Huwiya Arabic Med"/>
                <a:ea typeface="itf Huwiya Arabic Med"/>
                <a:cs typeface="itf Huwiya Arabic Med"/>
                <a:sym typeface="itf Huwiya Arabic Medium"/>
              </a:defRPr>
            </a:lvl1pPr>
          </a:lstStyle>
          <a:p>
            <a:r>
              <a:t>Strategic Minds. Integrated Impact</a:t>
            </a:r>
          </a:p>
        </p:txBody>
      </p:sp>
      <p:sp>
        <p:nvSpPr>
          <p:cNvPr id="5" name="Twenty-one communication solutions"/>
          <p:cNvSpPr txBox="1"/>
          <p:nvPr/>
        </p:nvSpPr>
        <p:spPr>
          <a:xfrm>
            <a:off x="12365488" y="12519486"/>
            <a:ext cx="2443275" cy="292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defTabSz="2438338">
              <a:lnSpc>
                <a:spcPct val="130000"/>
              </a:lnSpc>
              <a:spcBef>
                <a:spcPts val="4500"/>
              </a:spcBef>
              <a:defRPr sz="1100">
                <a:solidFill>
                  <a:srgbClr val="717171"/>
                </a:solidFill>
                <a:latin typeface="itf Huwiya Arabic Med"/>
                <a:ea typeface="itf Huwiya Arabic Med"/>
                <a:cs typeface="itf Huwiya Arabic Med"/>
                <a:sym typeface="itf Huwiya Arabic Medium"/>
              </a:defRPr>
            </a:lvl1pPr>
          </a:lstStyle>
          <a:p>
            <a:r>
              <a:t>Twenty-one communication solutions</a:t>
            </a:r>
          </a:p>
        </p:txBody>
      </p:sp>
      <p:sp>
        <p:nvSpPr>
          <p:cNvPr id="6" name="Text"/>
          <p:cNvSpPr txBox="1"/>
          <p:nvPr/>
        </p:nvSpPr>
        <p:spPr>
          <a:xfrm>
            <a:off x="1649651" y="12500436"/>
            <a:ext cx="213774" cy="330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defTabSz="2438338">
              <a:lnSpc>
                <a:spcPct val="130000"/>
              </a:lnSpc>
              <a:spcBef>
                <a:spcPts val="4500"/>
              </a:spcBef>
              <a:defRPr sz="1300">
                <a:solidFill>
                  <a:srgbClr val="717171"/>
                </a:solidFill>
                <a:latin typeface="itf Huwiya Arabic Med"/>
                <a:ea typeface="itf Huwiya Arabic Med"/>
                <a:cs typeface="itf Huwiya Arabic Med"/>
                <a:sym typeface="itf Huwiya Arabic Medium"/>
              </a:defRPr>
            </a:lvl1pPr>
          </a:lstStyle>
          <a:p>
            <a:fld id="{86CB4B4D-7CA3-9044-876B-883B54F8677D}" type="slidenum">
              <a:t>‹#›</a:t>
            </a:fld>
            <a:endParaRPr/>
          </a:p>
        </p:txBody>
      </p:sp>
      <p:sp>
        <p:nvSpPr>
          <p:cNvPr id="7" name="Body Level One…"/>
          <p:cNvSpPr txBox="1">
            <a:spLocks noGrp="1"/>
          </p:cNvSpPr>
          <p:nvPr>
            <p:ph type="body" idx="1"/>
          </p:nvPr>
        </p:nvSpPr>
        <p:spPr>
          <a:xfrm>
            <a:off x="1689100" y="3149600"/>
            <a:ext cx="21005800" cy="92964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8" name="Slide Number"/>
          <p:cNvSpPr txBox="1">
            <a:spLocks noGrp="1"/>
          </p:cNvSpPr>
          <p:nvPr>
            <p:ph type="sldNum" sz="quarter" idx="2"/>
          </p:nvPr>
        </p:nvSpPr>
        <p:spPr>
          <a:xfrm>
            <a:off x="11959031" y="13081000"/>
            <a:ext cx="453238" cy="461059"/>
          </a:xfrm>
          <a:prstGeom prst="rect">
            <a:avLst/>
          </a:prstGeom>
          <a:ln w="12700">
            <a:miter lim="400000"/>
          </a:ln>
        </p:spPr>
        <p:txBody>
          <a:bodyPr wrap="none" lIns="50800" tIns="50800" rIns="50800" bIns="50800">
            <a:spAutoFit/>
          </a:bodyPr>
          <a:lstStyle>
            <a:lvl1pPr algn="ctr">
              <a:spcBef>
                <a:spcPts val="0"/>
              </a:spcBef>
              <a:defRPr sz="2400">
                <a:latin typeface="Helvetica Neue Light"/>
                <a:ea typeface="Helvetica Neue Light"/>
                <a:cs typeface="Helvetica Neue Light"/>
                <a:sym typeface="Helvetica Neue Light"/>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ransition spd="med"/>
  <p:txStyles>
    <p:titleStyle>
      <a:lvl1pPr marL="0" marR="0" indent="0" algn="r" defTabSz="2438338" latinLnBrk="0">
        <a:lnSpc>
          <a:spcPct val="90000"/>
        </a:lnSpc>
        <a:spcBef>
          <a:spcPts val="0"/>
        </a:spcBef>
        <a:spcAft>
          <a:spcPts val="0"/>
        </a:spcAft>
        <a:buClrTx/>
        <a:buSzTx/>
        <a:buFontTx/>
        <a:buNone/>
        <a:tabLst/>
        <a:defRPr sz="5200" b="0" i="0" u="none" strike="noStrike" cap="none" spc="0" baseline="0">
          <a:solidFill>
            <a:srgbClr val="1C064B"/>
          </a:solidFill>
          <a:uFillTx/>
          <a:latin typeface="itf Huwiya Arabic Bold"/>
          <a:ea typeface="itf Huwiya Arabic Bold"/>
          <a:cs typeface="itf Huwiya Arabic Bold"/>
          <a:sym typeface="itf Huwiya Arabic Bold"/>
        </a:defRPr>
      </a:lvl1pPr>
      <a:lvl2pPr marL="0" marR="0" indent="457200" algn="r" defTabSz="2438338" latinLnBrk="0">
        <a:lnSpc>
          <a:spcPct val="90000"/>
        </a:lnSpc>
        <a:spcBef>
          <a:spcPts val="0"/>
        </a:spcBef>
        <a:spcAft>
          <a:spcPts val="0"/>
        </a:spcAft>
        <a:buClrTx/>
        <a:buSzTx/>
        <a:buFontTx/>
        <a:buNone/>
        <a:tabLst/>
        <a:defRPr sz="5200" b="0" i="0" u="none" strike="noStrike" cap="none" spc="0" baseline="0">
          <a:solidFill>
            <a:srgbClr val="1C064B"/>
          </a:solidFill>
          <a:uFillTx/>
          <a:latin typeface="itf Huwiya Arabic Bold"/>
          <a:ea typeface="itf Huwiya Arabic Bold"/>
          <a:cs typeface="itf Huwiya Arabic Bold"/>
          <a:sym typeface="itf Huwiya Arabic Bold"/>
        </a:defRPr>
      </a:lvl2pPr>
      <a:lvl3pPr marL="0" marR="0" indent="914400" algn="r" defTabSz="2438338" latinLnBrk="0">
        <a:lnSpc>
          <a:spcPct val="90000"/>
        </a:lnSpc>
        <a:spcBef>
          <a:spcPts val="0"/>
        </a:spcBef>
        <a:spcAft>
          <a:spcPts val="0"/>
        </a:spcAft>
        <a:buClrTx/>
        <a:buSzTx/>
        <a:buFontTx/>
        <a:buNone/>
        <a:tabLst/>
        <a:defRPr sz="5200" b="0" i="0" u="none" strike="noStrike" cap="none" spc="0" baseline="0">
          <a:solidFill>
            <a:srgbClr val="1C064B"/>
          </a:solidFill>
          <a:uFillTx/>
          <a:latin typeface="itf Huwiya Arabic Bold"/>
          <a:ea typeface="itf Huwiya Arabic Bold"/>
          <a:cs typeface="itf Huwiya Arabic Bold"/>
          <a:sym typeface="itf Huwiya Arabic Bold"/>
        </a:defRPr>
      </a:lvl3pPr>
      <a:lvl4pPr marL="0" marR="0" indent="1371600" algn="r" defTabSz="2438338" latinLnBrk="0">
        <a:lnSpc>
          <a:spcPct val="90000"/>
        </a:lnSpc>
        <a:spcBef>
          <a:spcPts val="0"/>
        </a:spcBef>
        <a:spcAft>
          <a:spcPts val="0"/>
        </a:spcAft>
        <a:buClrTx/>
        <a:buSzTx/>
        <a:buFontTx/>
        <a:buNone/>
        <a:tabLst/>
        <a:defRPr sz="5200" b="0" i="0" u="none" strike="noStrike" cap="none" spc="0" baseline="0">
          <a:solidFill>
            <a:srgbClr val="1C064B"/>
          </a:solidFill>
          <a:uFillTx/>
          <a:latin typeface="itf Huwiya Arabic Bold"/>
          <a:ea typeface="itf Huwiya Arabic Bold"/>
          <a:cs typeface="itf Huwiya Arabic Bold"/>
          <a:sym typeface="itf Huwiya Arabic Bold"/>
        </a:defRPr>
      </a:lvl4pPr>
      <a:lvl5pPr marL="0" marR="0" indent="1828800" algn="r" defTabSz="2438338" latinLnBrk="0">
        <a:lnSpc>
          <a:spcPct val="90000"/>
        </a:lnSpc>
        <a:spcBef>
          <a:spcPts val="0"/>
        </a:spcBef>
        <a:spcAft>
          <a:spcPts val="0"/>
        </a:spcAft>
        <a:buClrTx/>
        <a:buSzTx/>
        <a:buFontTx/>
        <a:buNone/>
        <a:tabLst/>
        <a:defRPr sz="5200" b="0" i="0" u="none" strike="noStrike" cap="none" spc="0" baseline="0">
          <a:solidFill>
            <a:srgbClr val="1C064B"/>
          </a:solidFill>
          <a:uFillTx/>
          <a:latin typeface="itf Huwiya Arabic Bold"/>
          <a:ea typeface="itf Huwiya Arabic Bold"/>
          <a:cs typeface="itf Huwiya Arabic Bold"/>
          <a:sym typeface="itf Huwiya Arabic Bold"/>
        </a:defRPr>
      </a:lvl5pPr>
      <a:lvl6pPr marL="0" marR="0" indent="2286000" algn="r" defTabSz="2438338" latinLnBrk="0">
        <a:lnSpc>
          <a:spcPct val="90000"/>
        </a:lnSpc>
        <a:spcBef>
          <a:spcPts val="0"/>
        </a:spcBef>
        <a:spcAft>
          <a:spcPts val="0"/>
        </a:spcAft>
        <a:buClrTx/>
        <a:buSzTx/>
        <a:buFontTx/>
        <a:buNone/>
        <a:tabLst/>
        <a:defRPr sz="5200" b="0" i="0" u="none" strike="noStrike" cap="none" spc="0" baseline="0">
          <a:solidFill>
            <a:srgbClr val="1C064B"/>
          </a:solidFill>
          <a:uFillTx/>
          <a:latin typeface="itf Huwiya Arabic Bold"/>
          <a:ea typeface="itf Huwiya Arabic Bold"/>
          <a:cs typeface="itf Huwiya Arabic Bold"/>
          <a:sym typeface="itf Huwiya Arabic Bold"/>
        </a:defRPr>
      </a:lvl6pPr>
      <a:lvl7pPr marL="0" marR="0" indent="2743200" algn="r" defTabSz="2438338" latinLnBrk="0">
        <a:lnSpc>
          <a:spcPct val="90000"/>
        </a:lnSpc>
        <a:spcBef>
          <a:spcPts val="0"/>
        </a:spcBef>
        <a:spcAft>
          <a:spcPts val="0"/>
        </a:spcAft>
        <a:buClrTx/>
        <a:buSzTx/>
        <a:buFontTx/>
        <a:buNone/>
        <a:tabLst/>
        <a:defRPr sz="5200" b="0" i="0" u="none" strike="noStrike" cap="none" spc="0" baseline="0">
          <a:solidFill>
            <a:srgbClr val="1C064B"/>
          </a:solidFill>
          <a:uFillTx/>
          <a:latin typeface="itf Huwiya Arabic Bold"/>
          <a:ea typeface="itf Huwiya Arabic Bold"/>
          <a:cs typeface="itf Huwiya Arabic Bold"/>
          <a:sym typeface="itf Huwiya Arabic Bold"/>
        </a:defRPr>
      </a:lvl7pPr>
      <a:lvl8pPr marL="0" marR="0" indent="3200400" algn="r" defTabSz="2438338" latinLnBrk="0">
        <a:lnSpc>
          <a:spcPct val="90000"/>
        </a:lnSpc>
        <a:spcBef>
          <a:spcPts val="0"/>
        </a:spcBef>
        <a:spcAft>
          <a:spcPts val="0"/>
        </a:spcAft>
        <a:buClrTx/>
        <a:buSzTx/>
        <a:buFontTx/>
        <a:buNone/>
        <a:tabLst/>
        <a:defRPr sz="5200" b="0" i="0" u="none" strike="noStrike" cap="none" spc="0" baseline="0">
          <a:solidFill>
            <a:srgbClr val="1C064B"/>
          </a:solidFill>
          <a:uFillTx/>
          <a:latin typeface="itf Huwiya Arabic Bold"/>
          <a:ea typeface="itf Huwiya Arabic Bold"/>
          <a:cs typeface="itf Huwiya Arabic Bold"/>
          <a:sym typeface="itf Huwiya Arabic Bold"/>
        </a:defRPr>
      </a:lvl8pPr>
      <a:lvl9pPr marL="0" marR="0" indent="3657600" algn="r" defTabSz="2438338" latinLnBrk="0">
        <a:lnSpc>
          <a:spcPct val="90000"/>
        </a:lnSpc>
        <a:spcBef>
          <a:spcPts val="0"/>
        </a:spcBef>
        <a:spcAft>
          <a:spcPts val="0"/>
        </a:spcAft>
        <a:buClrTx/>
        <a:buSzTx/>
        <a:buFontTx/>
        <a:buNone/>
        <a:tabLst/>
        <a:defRPr sz="5200" b="0" i="0" u="none" strike="noStrike" cap="none" spc="0" baseline="0">
          <a:solidFill>
            <a:srgbClr val="1C064B"/>
          </a:solidFill>
          <a:uFillTx/>
          <a:latin typeface="itf Huwiya Arabic Bold"/>
          <a:ea typeface="itf Huwiya Arabic Bold"/>
          <a:cs typeface="itf Huwiya Arabic Bold"/>
          <a:sym typeface="itf Huwiya Arabic Bold"/>
        </a:defRPr>
      </a:lvl9pPr>
    </p:titleStyle>
    <p:bodyStyle>
      <a:lvl1pPr marL="63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solidFill>
            <a:srgbClr val="000000"/>
          </a:solidFill>
          <a:uFillTx/>
          <a:latin typeface="Helvetica Neue"/>
          <a:ea typeface="Helvetica Neue"/>
          <a:cs typeface="Helvetica Neue"/>
          <a:sym typeface="Helvetica Neue"/>
        </a:defRPr>
      </a:lvl1pPr>
      <a:lvl2pPr marL="1270000" marR="0" indent="-635000" algn="l" defTabSz="825500" rtl="0" latinLnBrk="0">
        <a:lnSpc>
          <a:spcPct val="100000"/>
        </a:lnSpc>
        <a:spcBef>
          <a:spcPts val="5900"/>
        </a:spcBef>
        <a:spcAft>
          <a:spcPts val="0"/>
        </a:spcAft>
        <a:buClrTx/>
        <a:buSzPct val="125000"/>
        <a:buFontTx/>
        <a:buChar char="•"/>
        <a:tabLst/>
        <a:defRPr sz="4800" b="0" i="0" u="none" strike="noStrike" cap="none" spc="0" baseline="0">
          <a:solidFill>
            <a:srgbClr val="000000"/>
          </a:solidFill>
          <a:uFillTx/>
          <a:latin typeface="Helvetica Neue"/>
          <a:ea typeface="Helvetica Neue"/>
          <a:cs typeface="Helvetica Neue"/>
          <a:sym typeface="Helvetica Neue"/>
        </a:defRPr>
      </a:lvl2pPr>
      <a:lvl3pPr marL="190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solidFill>
            <a:srgbClr val="000000"/>
          </a:solidFill>
          <a:uFillTx/>
          <a:latin typeface="Helvetica Neue"/>
          <a:ea typeface="Helvetica Neue"/>
          <a:cs typeface="Helvetica Neue"/>
          <a:sym typeface="Helvetica Neue"/>
        </a:defRPr>
      </a:lvl3pPr>
      <a:lvl4pPr marL="2540000" marR="0" indent="-635000" algn="l" defTabSz="825500" rtl="0" latinLnBrk="0">
        <a:lnSpc>
          <a:spcPct val="100000"/>
        </a:lnSpc>
        <a:spcBef>
          <a:spcPts val="5900"/>
        </a:spcBef>
        <a:spcAft>
          <a:spcPts val="0"/>
        </a:spcAft>
        <a:buClrTx/>
        <a:buSzPct val="125000"/>
        <a:buFontTx/>
        <a:buChar char="•"/>
        <a:tabLst/>
        <a:defRPr sz="4800" b="0" i="0" u="none" strike="noStrike" cap="none" spc="0" baseline="0">
          <a:solidFill>
            <a:srgbClr val="000000"/>
          </a:solidFill>
          <a:uFillTx/>
          <a:latin typeface="Helvetica Neue"/>
          <a:ea typeface="Helvetica Neue"/>
          <a:cs typeface="Helvetica Neue"/>
          <a:sym typeface="Helvetica Neue"/>
        </a:defRPr>
      </a:lvl4pPr>
      <a:lvl5pPr marL="317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solidFill>
            <a:srgbClr val="000000"/>
          </a:solidFill>
          <a:uFillTx/>
          <a:latin typeface="Helvetica Neue"/>
          <a:ea typeface="Helvetica Neue"/>
          <a:cs typeface="Helvetica Neue"/>
          <a:sym typeface="Helvetica Neue"/>
        </a:defRPr>
      </a:lvl5pPr>
      <a:lvl6pPr marL="3810000" marR="0" indent="-635000" algn="l" defTabSz="825500" rtl="0" latinLnBrk="0">
        <a:lnSpc>
          <a:spcPct val="100000"/>
        </a:lnSpc>
        <a:spcBef>
          <a:spcPts val="5900"/>
        </a:spcBef>
        <a:spcAft>
          <a:spcPts val="0"/>
        </a:spcAft>
        <a:buClrTx/>
        <a:buSzPct val="125000"/>
        <a:buFontTx/>
        <a:buChar char="•"/>
        <a:tabLst/>
        <a:defRPr sz="4800" b="0" i="0" u="none" strike="noStrike" cap="none" spc="0" baseline="0">
          <a:solidFill>
            <a:srgbClr val="000000"/>
          </a:solidFill>
          <a:uFillTx/>
          <a:latin typeface="Helvetica Neue"/>
          <a:ea typeface="Helvetica Neue"/>
          <a:cs typeface="Helvetica Neue"/>
          <a:sym typeface="Helvetica Neue"/>
        </a:defRPr>
      </a:lvl6pPr>
      <a:lvl7pPr marL="444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solidFill>
            <a:srgbClr val="000000"/>
          </a:solidFill>
          <a:uFillTx/>
          <a:latin typeface="Helvetica Neue"/>
          <a:ea typeface="Helvetica Neue"/>
          <a:cs typeface="Helvetica Neue"/>
          <a:sym typeface="Helvetica Neue"/>
        </a:defRPr>
      </a:lvl7pPr>
      <a:lvl8pPr marL="5080000" marR="0" indent="-635000" algn="l" defTabSz="825500" rtl="0" latinLnBrk="0">
        <a:lnSpc>
          <a:spcPct val="100000"/>
        </a:lnSpc>
        <a:spcBef>
          <a:spcPts val="5900"/>
        </a:spcBef>
        <a:spcAft>
          <a:spcPts val="0"/>
        </a:spcAft>
        <a:buClrTx/>
        <a:buSzPct val="125000"/>
        <a:buFontTx/>
        <a:buChar char="•"/>
        <a:tabLst/>
        <a:defRPr sz="4800" b="0" i="0" u="none" strike="noStrike" cap="none" spc="0" baseline="0">
          <a:solidFill>
            <a:srgbClr val="000000"/>
          </a:solidFill>
          <a:uFillTx/>
          <a:latin typeface="Helvetica Neue"/>
          <a:ea typeface="Helvetica Neue"/>
          <a:cs typeface="Helvetica Neue"/>
          <a:sym typeface="Helvetica Neue"/>
        </a:defRPr>
      </a:lvl8pPr>
      <a:lvl9pPr marL="571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solidFill>
            <a:srgbClr val="000000"/>
          </a:solidFill>
          <a:uFillTx/>
          <a:latin typeface="Helvetica Neue"/>
          <a:ea typeface="Helvetica Neue"/>
          <a:cs typeface="Helvetica Neue"/>
          <a:sym typeface="Helvetica Neue"/>
        </a:defRPr>
      </a:lvl9pPr>
    </p:bodyStyle>
    <p:otherStyle>
      <a:lvl1pPr marL="0" marR="0" indent="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1pPr>
      <a:lvl2pPr marL="0" marR="0" indent="4572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2pPr>
      <a:lvl3pPr marL="0" marR="0" indent="9144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3pPr>
      <a:lvl4pPr marL="0" marR="0" indent="13716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4pPr>
      <a:lvl5pPr marL="0" marR="0" indent="18288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5pPr>
      <a:lvl6pPr marL="0" marR="0" indent="22860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6pPr>
      <a:lvl7pPr marL="0" marR="0" indent="27432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7pPr>
      <a:lvl8pPr marL="0" marR="0" indent="32004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8pPr>
      <a:lvl9pPr marL="0" marR="0" indent="36576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hyperlink" Target="https://drive.google.com/drive/folders/1dA-Li2_9YvCAccOsXWVcaV1Ze3SJ7MtL?usp=drive_link" TargetMode="External"/><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5.png"/><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 Id="rId14" Type="http://schemas.openxmlformats.org/officeDocument/2006/relationships/image" Target="../media/image2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 name="قوالب العروض التقديمية"/>
          <p:cNvSpPr txBox="1"/>
          <p:nvPr/>
        </p:nvSpPr>
        <p:spPr>
          <a:xfrm>
            <a:off x="11824936" y="7260890"/>
            <a:ext cx="10793124" cy="16383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r" defTabSz="2438338" rtl="1">
              <a:lnSpc>
                <a:spcPct val="90000"/>
              </a:lnSpc>
              <a:spcBef>
                <a:spcPts val="0"/>
              </a:spcBef>
              <a:defRPr sz="8600">
                <a:solidFill>
                  <a:srgbClr val="FFFFFF"/>
                </a:solidFill>
                <a:latin typeface="itf Huwiya Arabic Bold"/>
                <a:ea typeface="itf Huwiya Arabic Bold"/>
                <a:cs typeface="itf Huwiya Arabic Bold"/>
                <a:sym typeface="itf Huwiya Arabic Bold"/>
              </a:defRPr>
            </a:lvl1pPr>
          </a:lstStyle>
          <a:p>
            <a:r>
              <a:t>قوالب العروض التقديمية</a:t>
            </a:r>
          </a:p>
        </p:txBody>
      </p:sp>
      <p:sp>
        <p:nvSpPr>
          <p:cNvPr id="178" name="Presentation Template"/>
          <p:cNvSpPr txBox="1"/>
          <p:nvPr/>
        </p:nvSpPr>
        <p:spPr>
          <a:xfrm>
            <a:off x="8256533" y="8950497"/>
            <a:ext cx="14361526" cy="16383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r" defTabSz="2438338">
              <a:lnSpc>
                <a:spcPct val="90000"/>
              </a:lnSpc>
              <a:spcBef>
                <a:spcPts val="0"/>
              </a:spcBef>
              <a:defRPr sz="8600">
                <a:solidFill>
                  <a:srgbClr val="FFFFFF"/>
                </a:solidFill>
                <a:latin typeface="itf Huwiya Arabic Bold"/>
                <a:ea typeface="itf Huwiya Arabic Bold"/>
                <a:cs typeface="itf Huwiya Arabic Bold"/>
                <a:sym typeface="itf Huwiya Arabic Bold"/>
              </a:defRPr>
            </a:lvl1pPr>
          </a:lstStyle>
          <a:p>
            <a:r>
              <a:t>Presentation Template</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 name="نص العنوان"/>
          <p:cNvSpPr txBox="1"/>
          <p:nvPr/>
        </p:nvSpPr>
        <p:spPr>
          <a:xfrm>
            <a:off x="15834847" y="6062650"/>
            <a:ext cx="6656471" cy="1625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r" defTabSz="2438338" rtl="1">
              <a:lnSpc>
                <a:spcPct val="90000"/>
              </a:lnSpc>
              <a:spcBef>
                <a:spcPts val="0"/>
              </a:spcBef>
              <a:defRPr sz="8600">
                <a:solidFill>
                  <a:srgbClr val="26035D"/>
                </a:solidFill>
                <a:latin typeface="itf Huwiya Arabic Regular"/>
                <a:ea typeface="itf Huwiya Arabic Regular"/>
                <a:cs typeface="itf Huwiya Arabic Regular"/>
                <a:sym typeface="itf Huwiya Arabic Regular"/>
              </a:defRPr>
            </a:lvl1pPr>
          </a:lstStyle>
          <a:p>
            <a:r>
              <a:t>نص العنوان</a:t>
            </a:r>
          </a:p>
        </p:txBody>
      </p:sp>
      <p:sp>
        <p:nvSpPr>
          <p:cNvPr id="277" name="01"/>
          <p:cNvSpPr txBox="1"/>
          <p:nvPr/>
        </p:nvSpPr>
        <p:spPr>
          <a:xfrm>
            <a:off x="17044052" y="4034230"/>
            <a:ext cx="5447266" cy="2768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r" defTabSz="2438338">
              <a:lnSpc>
                <a:spcPct val="90000"/>
              </a:lnSpc>
              <a:spcBef>
                <a:spcPts val="0"/>
              </a:spcBef>
              <a:defRPr sz="15000">
                <a:solidFill>
                  <a:srgbClr val="26035D"/>
                </a:solidFill>
                <a:latin typeface="itf Huwiya Arabic Bold"/>
                <a:ea typeface="itf Huwiya Arabic Bold"/>
                <a:cs typeface="itf Huwiya Arabic Bold"/>
                <a:sym typeface="itf Huwiya Arabic Bold"/>
              </a:defRPr>
            </a:lvl1pPr>
          </a:lstStyle>
          <a:p>
            <a:r>
              <a:t>01</a:t>
            </a:r>
          </a:p>
        </p:txBody>
      </p:sp>
      <p:sp>
        <p:nvSpPr>
          <p:cNvPr id="278" name="عنوان جانبي  Lorem ipsum…"/>
          <p:cNvSpPr txBox="1"/>
          <p:nvPr/>
        </p:nvSpPr>
        <p:spPr>
          <a:xfrm>
            <a:off x="15834847" y="9528099"/>
            <a:ext cx="6656471" cy="104267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marL="787399" indent="-787399" algn="r" defTabSz="2438338" rtl="1">
              <a:lnSpc>
                <a:spcPct val="110000"/>
              </a:lnSpc>
              <a:spcBef>
                <a:spcPts val="0"/>
              </a:spcBef>
              <a:buSzPct val="84000"/>
              <a:buChar char="•"/>
              <a:defRPr sz="2800">
                <a:solidFill>
                  <a:srgbClr val="26035D"/>
                </a:solidFill>
                <a:latin typeface="itf Huwiya Arabic Regular"/>
                <a:ea typeface="itf Huwiya Arabic Regular"/>
                <a:cs typeface="itf Huwiya Arabic Regular"/>
                <a:sym typeface="itf Huwiya Arabic Regular"/>
              </a:defRPr>
            </a:pPr>
            <a:r>
              <a:rPr dirty="0" err="1"/>
              <a:t>عنوان</a:t>
            </a:r>
            <a:r>
              <a:rPr dirty="0"/>
              <a:t> </a:t>
            </a:r>
            <a:r>
              <a:rPr dirty="0" err="1"/>
              <a:t>جانبي</a:t>
            </a:r>
            <a:r>
              <a:rPr dirty="0"/>
              <a:t>  Lorem ipsum</a:t>
            </a:r>
          </a:p>
          <a:p>
            <a:pPr marL="787399" indent="-787399" algn="r" defTabSz="2438338" rtl="1">
              <a:lnSpc>
                <a:spcPct val="110000"/>
              </a:lnSpc>
              <a:spcBef>
                <a:spcPts val="0"/>
              </a:spcBef>
              <a:buSzPct val="84000"/>
              <a:buChar char="•"/>
              <a:defRPr sz="2800">
                <a:solidFill>
                  <a:srgbClr val="26035D"/>
                </a:solidFill>
                <a:latin typeface="itf Huwiya Arabic Regular"/>
                <a:ea typeface="itf Huwiya Arabic Regular"/>
                <a:cs typeface="itf Huwiya Arabic Regular"/>
                <a:sym typeface="itf Huwiya Arabic Regular"/>
              </a:defRPr>
            </a:pPr>
            <a:r>
              <a:rPr dirty="0" err="1"/>
              <a:t>عنوان</a:t>
            </a:r>
            <a:r>
              <a:rPr dirty="0"/>
              <a:t> </a:t>
            </a:r>
            <a:r>
              <a:rPr dirty="0" err="1"/>
              <a:t>جانبي</a:t>
            </a:r>
            <a:r>
              <a:rPr dirty="0"/>
              <a:t>  Lorem ipsum</a:t>
            </a:r>
          </a:p>
        </p:txBody>
      </p:sp>
      <p:sp>
        <p:nvSpPr>
          <p:cNvPr id="279" name="Line"/>
          <p:cNvSpPr/>
          <p:nvPr/>
        </p:nvSpPr>
        <p:spPr>
          <a:xfrm flipH="1" flipV="1">
            <a:off x="16504677" y="9211425"/>
            <a:ext cx="5956349" cy="1"/>
          </a:xfrm>
          <a:prstGeom prst="line">
            <a:avLst/>
          </a:prstGeom>
          <a:ln w="12700">
            <a:solidFill>
              <a:srgbClr val="26035D"/>
            </a:solidFill>
            <a:miter lim="400000"/>
          </a:ln>
        </p:spPr>
        <p:txBody>
          <a:bodyPr lIns="50800" tIns="50800" rIns="50800" bIns="50800" anchor="ctr"/>
          <a:lstStyle/>
          <a:p>
            <a:pPr defTabSz="2438338">
              <a:lnSpc>
                <a:spcPct val="90000"/>
              </a:lnSpc>
              <a:spcBef>
                <a:spcPts val="4500"/>
              </a:spcBef>
            </a:pPr>
            <a:endParaRPr/>
          </a:p>
        </p:txBody>
      </p:sp>
      <p:sp>
        <p:nvSpPr>
          <p:cNvPr id="280" name="Lorem ipsum"/>
          <p:cNvSpPr txBox="1"/>
          <p:nvPr/>
        </p:nvSpPr>
        <p:spPr>
          <a:xfrm>
            <a:off x="15834847" y="7318936"/>
            <a:ext cx="6656471" cy="1625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r" defTabSz="2438338" rtl="1">
              <a:lnSpc>
                <a:spcPct val="90000"/>
              </a:lnSpc>
              <a:spcBef>
                <a:spcPts val="0"/>
              </a:spcBef>
              <a:defRPr sz="8600">
                <a:solidFill>
                  <a:srgbClr val="26035D"/>
                </a:solidFill>
                <a:latin typeface="itf Huwiya Arabic Regular"/>
                <a:ea typeface="itf Huwiya Arabic Regular"/>
                <a:cs typeface="itf Huwiya Arabic Regular"/>
                <a:sym typeface="itf Huwiya Arabic Regular"/>
              </a:defRPr>
            </a:lvl1pPr>
          </a:lstStyle>
          <a:p>
            <a:r>
              <a:t>Lorem ipsum</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 name="العنوان الرئيسي…"/>
          <p:cNvSpPr txBox="1"/>
          <p:nvPr/>
        </p:nvSpPr>
        <p:spPr>
          <a:xfrm>
            <a:off x="15707847" y="7295348"/>
            <a:ext cx="6656471" cy="331597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r" defTabSz="2438338" rtl="1">
              <a:lnSpc>
                <a:spcPct val="110000"/>
              </a:lnSpc>
              <a:spcBef>
                <a:spcPts val="0"/>
              </a:spcBef>
              <a:defRPr sz="8600">
                <a:solidFill>
                  <a:srgbClr val="26035D"/>
                </a:solidFill>
                <a:latin typeface="itf Huwiya Arabic Bold"/>
                <a:ea typeface="itf Huwiya Arabic Bold"/>
                <a:cs typeface="itf Huwiya Arabic Bold"/>
                <a:sym typeface="itf Huwiya Arabic Bold"/>
              </a:defRPr>
            </a:pPr>
            <a:r>
              <a:t>العنوان الرئيسي</a:t>
            </a:r>
          </a:p>
          <a:p>
            <a:pPr algn="r" defTabSz="2438338" rtl="1">
              <a:lnSpc>
                <a:spcPct val="110000"/>
              </a:lnSpc>
              <a:spcBef>
                <a:spcPts val="0"/>
              </a:spcBef>
              <a:defRPr sz="8600">
                <a:solidFill>
                  <a:srgbClr val="26035D"/>
                </a:solidFill>
                <a:latin typeface="itf Huwiya Arabic Regular"/>
                <a:ea typeface="itf Huwiya Arabic Regular"/>
                <a:cs typeface="itf Huwiya Arabic Regular"/>
                <a:sym typeface="itf Huwiya Arabic Regular"/>
              </a:defRPr>
            </a:pPr>
            <a:r>
              <a:t>Lorem ipsum</a:t>
            </a:r>
          </a:p>
        </p:txBody>
      </p:sp>
      <p:sp>
        <p:nvSpPr>
          <p:cNvPr id="283" name="01"/>
          <p:cNvSpPr txBox="1"/>
          <p:nvPr/>
        </p:nvSpPr>
        <p:spPr>
          <a:xfrm>
            <a:off x="16917052" y="5299312"/>
            <a:ext cx="5447266" cy="2743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r" defTabSz="2438338" rtl="1">
              <a:lnSpc>
                <a:spcPct val="90000"/>
              </a:lnSpc>
              <a:spcBef>
                <a:spcPts val="0"/>
              </a:spcBef>
              <a:defRPr sz="15000">
                <a:solidFill>
                  <a:srgbClr val="26035D"/>
                </a:solidFill>
                <a:latin typeface="itf Huwiya Arabic Light"/>
                <a:ea typeface="itf Huwiya Arabic Light"/>
                <a:cs typeface="itf Huwiya Arabic Light"/>
                <a:sym typeface="itf Huwiya Arabic Light"/>
              </a:defRPr>
            </a:lvl1pPr>
          </a:lstStyle>
          <a:p>
            <a:r>
              <a:t>01</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 name="أبجد هوز"/>
          <p:cNvSpPr txBox="1"/>
          <p:nvPr/>
        </p:nvSpPr>
        <p:spPr>
          <a:xfrm>
            <a:off x="21280669" y="9678177"/>
            <a:ext cx="1451865" cy="673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r" defTabSz="2438338" rtl="1">
              <a:lnSpc>
                <a:spcPct val="90000"/>
              </a:lnSpc>
              <a:spcBef>
                <a:spcPts val="4500"/>
              </a:spcBef>
              <a:defRPr sz="3200">
                <a:solidFill>
                  <a:srgbClr val="9ACAEA"/>
                </a:solidFill>
                <a:latin typeface="itf Huwiya Arabic Med"/>
                <a:ea typeface="itf Huwiya Arabic Med"/>
                <a:cs typeface="itf Huwiya Arabic Med"/>
                <a:sym typeface="itf Huwiya Arabic Medium"/>
              </a:defRPr>
            </a:lvl1pPr>
          </a:lstStyle>
          <a:p>
            <a:r>
              <a:t>أبجد هوز</a:t>
            </a:r>
          </a:p>
        </p:txBody>
      </p:sp>
      <p:sp>
        <p:nvSpPr>
          <p:cNvPr id="286" name="هذا العنوان الخاص بالشريحة"/>
          <p:cNvSpPr txBox="1"/>
          <p:nvPr/>
        </p:nvSpPr>
        <p:spPr>
          <a:xfrm>
            <a:off x="13965621" y="10426911"/>
            <a:ext cx="8752364" cy="1168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algn="r" defTabSz="2438338" rtl="1">
              <a:lnSpc>
                <a:spcPct val="90000"/>
              </a:lnSpc>
              <a:spcBef>
                <a:spcPts val="0"/>
              </a:spcBef>
              <a:defRPr sz="6000">
                <a:solidFill>
                  <a:srgbClr val="26035D"/>
                </a:solidFill>
                <a:latin typeface="itf Huwiya Arabic Bold"/>
                <a:ea typeface="itf Huwiya Arabic Bold"/>
                <a:cs typeface="itf Huwiya Arabic Bold"/>
                <a:sym typeface="itf Huwiya Arabic Bold"/>
              </a:defRPr>
            </a:lvl1pPr>
          </a:lstStyle>
          <a:p>
            <a:r>
              <a:t>هذا العنوان الخاص بالشريحة</a:t>
            </a:r>
          </a:p>
        </p:txBody>
      </p:sp>
      <p:sp>
        <p:nvSpPr>
          <p:cNvPr id="287" name="Lorem ipsum"/>
          <p:cNvSpPr txBox="1"/>
          <p:nvPr/>
        </p:nvSpPr>
        <p:spPr>
          <a:xfrm>
            <a:off x="1574491" y="9678177"/>
            <a:ext cx="2433321" cy="673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defTabSz="2438338">
              <a:lnSpc>
                <a:spcPct val="90000"/>
              </a:lnSpc>
              <a:spcBef>
                <a:spcPts val="4500"/>
              </a:spcBef>
              <a:defRPr sz="3200">
                <a:solidFill>
                  <a:srgbClr val="9ACAEA"/>
                </a:solidFill>
                <a:latin typeface="itf Huwiya Arabic Med"/>
                <a:ea typeface="itf Huwiya Arabic Med"/>
                <a:cs typeface="itf Huwiya Arabic Med"/>
                <a:sym typeface="itf Huwiya Arabic Medium"/>
              </a:defRPr>
            </a:lvl1pPr>
          </a:lstStyle>
          <a:p>
            <a:r>
              <a:t>Lorem ipsum</a:t>
            </a:r>
          </a:p>
        </p:txBody>
      </p:sp>
      <p:sp>
        <p:nvSpPr>
          <p:cNvPr id="288" name="Lorem ipsum dolor sit"/>
          <p:cNvSpPr txBox="1"/>
          <p:nvPr/>
        </p:nvSpPr>
        <p:spPr>
          <a:xfrm>
            <a:off x="1548636" y="10426911"/>
            <a:ext cx="9863227" cy="1168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defTabSz="2438338">
              <a:lnSpc>
                <a:spcPct val="90000"/>
              </a:lnSpc>
              <a:spcBef>
                <a:spcPts val="0"/>
              </a:spcBef>
              <a:defRPr sz="6000">
                <a:solidFill>
                  <a:srgbClr val="26035D"/>
                </a:solidFill>
                <a:latin typeface="itf Huwiya Arabic Bold"/>
                <a:ea typeface="itf Huwiya Arabic Bold"/>
                <a:cs typeface="itf Huwiya Arabic Bold"/>
                <a:sym typeface="itf Huwiya Arabic Bold"/>
              </a:defRPr>
            </a:lvl1pPr>
          </a:lstStyle>
          <a:p>
            <a:r>
              <a:t>Lorem ipsum dolor sit</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DFF"/>
        </a:solidFill>
        <a:effectLst/>
      </p:bgPr>
    </p:bg>
    <p:spTree>
      <p:nvGrpSpPr>
        <p:cNvPr id="1" name=""/>
        <p:cNvGrpSpPr/>
        <p:nvPr/>
      </p:nvGrpSpPr>
      <p:grpSpPr>
        <a:xfrm>
          <a:off x="0" y="0"/>
          <a:ext cx="0" cy="0"/>
          <a:chOff x="0" y="0"/>
          <a:chExt cx="0" cy="0"/>
        </a:xfrm>
      </p:grpSpPr>
      <p:sp>
        <p:nvSpPr>
          <p:cNvPr id="290" name="العنوان الرئيسي…"/>
          <p:cNvSpPr txBox="1"/>
          <p:nvPr/>
        </p:nvSpPr>
        <p:spPr>
          <a:xfrm>
            <a:off x="15707847" y="7295348"/>
            <a:ext cx="6656471" cy="331597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r" defTabSz="2438338" rtl="1">
              <a:lnSpc>
                <a:spcPct val="110000"/>
              </a:lnSpc>
              <a:spcBef>
                <a:spcPts val="0"/>
              </a:spcBef>
              <a:defRPr sz="8600">
                <a:solidFill>
                  <a:srgbClr val="FFFFFF"/>
                </a:solidFill>
                <a:latin typeface="itf Huwiya Arabic Bold"/>
                <a:ea typeface="itf Huwiya Arabic Bold"/>
                <a:cs typeface="itf Huwiya Arabic Bold"/>
                <a:sym typeface="itf Huwiya Arabic Bold"/>
              </a:defRPr>
            </a:pPr>
            <a:r>
              <a:t>العنوان الرئيسي</a:t>
            </a:r>
          </a:p>
          <a:p>
            <a:pPr algn="r" defTabSz="2438338" rtl="1">
              <a:lnSpc>
                <a:spcPct val="110000"/>
              </a:lnSpc>
              <a:spcBef>
                <a:spcPts val="0"/>
              </a:spcBef>
              <a:defRPr sz="8600">
                <a:solidFill>
                  <a:srgbClr val="FFFFFF"/>
                </a:solidFill>
                <a:latin typeface="itf Huwiya Arabic Regular"/>
                <a:ea typeface="itf Huwiya Arabic Regular"/>
                <a:cs typeface="itf Huwiya Arabic Regular"/>
                <a:sym typeface="itf Huwiya Arabic Regular"/>
              </a:defRPr>
            </a:pPr>
            <a:r>
              <a:t>Lorem ipsum</a:t>
            </a:r>
          </a:p>
        </p:txBody>
      </p:sp>
      <p:sp>
        <p:nvSpPr>
          <p:cNvPr id="291" name="01"/>
          <p:cNvSpPr txBox="1"/>
          <p:nvPr/>
        </p:nvSpPr>
        <p:spPr>
          <a:xfrm>
            <a:off x="16917052" y="5299312"/>
            <a:ext cx="5447266" cy="2743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r" defTabSz="2438338" rtl="1">
              <a:lnSpc>
                <a:spcPct val="90000"/>
              </a:lnSpc>
              <a:spcBef>
                <a:spcPts val="0"/>
              </a:spcBef>
              <a:defRPr sz="15000">
                <a:solidFill>
                  <a:srgbClr val="FFFFFF"/>
                </a:solidFill>
                <a:latin typeface="itf Huwiya Arabic Light"/>
                <a:ea typeface="itf Huwiya Arabic Light"/>
                <a:cs typeface="itf Huwiya Arabic Light"/>
                <a:sym typeface="itf Huwiya Arabic Light"/>
              </a:defRPr>
            </a:lvl1pPr>
          </a:lstStyle>
          <a:p>
            <a:r>
              <a:t>01</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 name="نظرة عامة"/>
          <p:cNvSpPr txBox="1">
            <a:spLocks noGrp="1"/>
          </p:cNvSpPr>
          <p:nvPr>
            <p:ph type="title"/>
          </p:nvPr>
        </p:nvSpPr>
        <p:spPr>
          <a:prstGeom prst="rect">
            <a:avLst/>
          </a:prstGeom>
        </p:spPr>
        <p:txBody>
          <a:bodyPr/>
          <a:lstStyle>
            <a:lvl1pPr rtl="1">
              <a:defRPr>
                <a:latin typeface="itf Huwiya Arabic Bold"/>
                <a:ea typeface="itf Huwiya Arabic Bold"/>
                <a:cs typeface="itf Huwiya Arabic Bold"/>
                <a:sym typeface="itf Huwiya Arabic Bold"/>
              </a:defRPr>
            </a:lvl1pPr>
          </a:lstStyle>
          <a:p>
            <a:r>
              <a:t>نظرة عامة</a:t>
            </a:r>
          </a:p>
        </p:txBody>
      </p:sp>
      <p:sp>
        <p:nvSpPr>
          <p:cNvPr id="294" name="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يولدها التطبيق.…"/>
          <p:cNvSpPr txBox="1"/>
          <p:nvPr/>
        </p:nvSpPr>
        <p:spPr>
          <a:xfrm>
            <a:off x="15116888" y="4226647"/>
            <a:ext cx="8239071" cy="21482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gn="just" defTabSz="457200" rtl="1">
              <a:lnSpc>
                <a:spcPct val="120000"/>
              </a:lnSpc>
              <a:spcBef>
                <a:spcPts val="1200"/>
              </a:spcBef>
              <a:defRPr sz="1800">
                <a:latin typeface="itf Huwiya Arabic Regular"/>
                <a:ea typeface="itf Huwiya Arabic Regular"/>
                <a:cs typeface="itf Huwiya Arabic Regular"/>
                <a:sym typeface="itf Huwiya Arabic Regular"/>
              </a:defRPr>
            </a:pPr>
            <a:r>
              <a:rPr dirty="0" err="1"/>
              <a:t>هذا</a:t>
            </a:r>
            <a:r>
              <a:rPr dirty="0"/>
              <a:t> </a:t>
            </a:r>
            <a:r>
              <a:rPr dirty="0" err="1"/>
              <a:t>النص</a:t>
            </a:r>
            <a:r>
              <a:rPr dirty="0"/>
              <a:t> </a:t>
            </a:r>
            <a:r>
              <a:rPr dirty="0" err="1"/>
              <a:t>هو</a:t>
            </a:r>
            <a:r>
              <a:rPr dirty="0"/>
              <a:t> </a:t>
            </a:r>
            <a:r>
              <a:rPr dirty="0" err="1"/>
              <a:t>مثال</a:t>
            </a:r>
            <a:r>
              <a:rPr dirty="0"/>
              <a:t> </a:t>
            </a:r>
            <a:r>
              <a:rPr dirty="0" err="1"/>
              <a:t>لنص</a:t>
            </a:r>
            <a:r>
              <a:rPr dirty="0"/>
              <a:t> </a:t>
            </a:r>
            <a:r>
              <a:rPr dirty="0" err="1"/>
              <a:t>يمكن</a:t>
            </a:r>
            <a:r>
              <a:rPr dirty="0"/>
              <a:t> </a:t>
            </a:r>
            <a:r>
              <a:rPr dirty="0" err="1"/>
              <a:t>أن</a:t>
            </a:r>
            <a:r>
              <a:rPr dirty="0"/>
              <a:t> </a:t>
            </a:r>
            <a:r>
              <a:rPr dirty="0" err="1"/>
              <a:t>يستبدل</a:t>
            </a:r>
            <a:r>
              <a:rPr dirty="0"/>
              <a:t> </a:t>
            </a:r>
            <a:r>
              <a:rPr dirty="0" err="1"/>
              <a:t>في</a:t>
            </a:r>
            <a:r>
              <a:rPr dirty="0"/>
              <a:t> </a:t>
            </a:r>
            <a:r>
              <a:rPr dirty="0" err="1"/>
              <a:t>نفس</a:t>
            </a:r>
            <a:r>
              <a:rPr dirty="0"/>
              <a:t> </a:t>
            </a:r>
            <a:r>
              <a:rPr dirty="0" err="1"/>
              <a:t>المساحة</a:t>
            </a:r>
            <a:r>
              <a:rPr dirty="0"/>
              <a:t>، </a:t>
            </a:r>
            <a:r>
              <a:rPr dirty="0" err="1"/>
              <a:t>لقد</a:t>
            </a:r>
            <a:r>
              <a:rPr dirty="0"/>
              <a:t> </a:t>
            </a:r>
            <a:r>
              <a:rPr dirty="0" err="1"/>
              <a:t>تم</a:t>
            </a:r>
            <a:r>
              <a:rPr dirty="0"/>
              <a:t> </a:t>
            </a:r>
            <a:r>
              <a:rPr dirty="0" err="1"/>
              <a:t>توليد</a:t>
            </a:r>
            <a:r>
              <a:rPr dirty="0"/>
              <a:t> </a:t>
            </a:r>
            <a:r>
              <a:rPr dirty="0" err="1"/>
              <a:t>هذا</a:t>
            </a:r>
            <a:r>
              <a:rPr dirty="0"/>
              <a:t> </a:t>
            </a:r>
            <a:r>
              <a:rPr dirty="0" err="1"/>
              <a:t>النص</a:t>
            </a:r>
            <a:r>
              <a:rPr dirty="0"/>
              <a:t> </a:t>
            </a:r>
            <a:r>
              <a:rPr dirty="0" err="1"/>
              <a:t>من</a:t>
            </a:r>
            <a:r>
              <a:rPr dirty="0"/>
              <a:t> </a:t>
            </a:r>
            <a:r>
              <a:rPr dirty="0" err="1"/>
              <a:t>مولد</a:t>
            </a:r>
            <a:r>
              <a:rPr dirty="0"/>
              <a:t> </a:t>
            </a:r>
            <a:r>
              <a:rPr dirty="0" err="1"/>
              <a:t>النص</a:t>
            </a:r>
            <a:r>
              <a:rPr dirty="0"/>
              <a:t> </a:t>
            </a:r>
            <a:r>
              <a:rPr dirty="0" err="1"/>
              <a:t>العربى</a:t>
            </a:r>
            <a:r>
              <a:rPr dirty="0"/>
              <a:t>، </a:t>
            </a:r>
            <a:r>
              <a:rPr dirty="0" err="1"/>
              <a:t>حيث</a:t>
            </a:r>
            <a:r>
              <a:rPr dirty="0"/>
              <a:t> </a:t>
            </a:r>
            <a:r>
              <a:rPr dirty="0" err="1"/>
              <a:t>يمكنك</a:t>
            </a:r>
            <a:r>
              <a:rPr dirty="0"/>
              <a:t> </a:t>
            </a:r>
            <a:r>
              <a:rPr dirty="0" err="1"/>
              <a:t>أن</a:t>
            </a:r>
            <a:r>
              <a:rPr dirty="0"/>
              <a:t> </a:t>
            </a:r>
            <a:r>
              <a:rPr dirty="0" err="1"/>
              <a:t>تولد</a:t>
            </a:r>
            <a:r>
              <a:rPr dirty="0"/>
              <a:t> </a:t>
            </a:r>
            <a:r>
              <a:rPr dirty="0" err="1"/>
              <a:t>مثل</a:t>
            </a:r>
            <a:r>
              <a:rPr dirty="0"/>
              <a:t> </a:t>
            </a:r>
            <a:r>
              <a:rPr dirty="0" err="1"/>
              <a:t>هذا</a:t>
            </a:r>
            <a:r>
              <a:rPr dirty="0"/>
              <a:t> </a:t>
            </a:r>
            <a:r>
              <a:rPr dirty="0" err="1"/>
              <a:t>النص</a:t>
            </a:r>
            <a:r>
              <a:rPr dirty="0"/>
              <a:t> </a:t>
            </a:r>
            <a:r>
              <a:rPr dirty="0" err="1"/>
              <a:t>أو</a:t>
            </a:r>
            <a:r>
              <a:rPr dirty="0"/>
              <a:t> </a:t>
            </a:r>
            <a:r>
              <a:rPr dirty="0" err="1"/>
              <a:t>العديد</a:t>
            </a:r>
            <a:r>
              <a:rPr dirty="0"/>
              <a:t> </a:t>
            </a:r>
            <a:r>
              <a:rPr dirty="0" err="1"/>
              <a:t>من</a:t>
            </a:r>
            <a:r>
              <a:rPr dirty="0"/>
              <a:t> </a:t>
            </a:r>
            <a:r>
              <a:rPr dirty="0" err="1"/>
              <a:t>النصوص</a:t>
            </a:r>
            <a:r>
              <a:rPr dirty="0"/>
              <a:t> </a:t>
            </a:r>
            <a:r>
              <a:rPr dirty="0" err="1"/>
              <a:t>الأخرى</a:t>
            </a:r>
            <a:r>
              <a:rPr dirty="0"/>
              <a:t> </a:t>
            </a:r>
            <a:r>
              <a:rPr dirty="0" err="1"/>
              <a:t>إضافة</a:t>
            </a:r>
            <a:r>
              <a:rPr dirty="0"/>
              <a:t> </a:t>
            </a:r>
            <a:r>
              <a:rPr dirty="0" err="1"/>
              <a:t>إلى</a:t>
            </a:r>
            <a:r>
              <a:rPr dirty="0"/>
              <a:t> </a:t>
            </a:r>
            <a:r>
              <a:rPr dirty="0" err="1"/>
              <a:t>زيادة</a:t>
            </a:r>
            <a:r>
              <a:rPr dirty="0"/>
              <a:t> </a:t>
            </a:r>
            <a:r>
              <a:rPr dirty="0" err="1"/>
              <a:t>عدد</a:t>
            </a:r>
            <a:r>
              <a:rPr dirty="0"/>
              <a:t> </a:t>
            </a:r>
            <a:r>
              <a:rPr dirty="0" err="1"/>
              <a:t>الحروف</a:t>
            </a:r>
            <a:r>
              <a:rPr dirty="0"/>
              <a:t> </a:t>
            </a:r>
            <a:r>
              <a:rPr dirty="0" err="1"/>
              <a:t>التى</a:t>
            </a:r>
            <a:r>
              <a:rPr dirty="0"/>
              <a:t> </a:t>
            </a:r>
            <a:r>
              <a:rPr dirty="0" err="1"/>
              <a:t>يولدها</a:t>
            </a:r>
            <a:r>
              <a:rPr dirty="0"/>
              <a:t> </a:t>
            </a:r>
            <a:r>
              <a:rPr dirty="0" err="1"/>
              <a:t>التطبيق</a:t>
            </a:r>
            <a:r>
              <a:rPr dirty="0"/>
              <a:t>.</a:t>
            </a:r>
          </a:p>
          <a:p>
            <a:pPr algn="just" defTabSz="457200" rtl="1">
              <a:lnSpc>
                <a:spcPct val="120000"/>
              </a:lnSpc>
              <a:spcBef>
                <a:spcPts val="1200"/>
              </a:spcBef>
              <a:defRPr sz="1800">
                <a:latin typeface="itf Huwiya Arabic Regular"/>
                <a:ea typeface="itf Huwiya Arabic Regular"/>
                <a:cs typeface="itf Huwiya Arabic Regular"/>
                <a:sym typeface="itf Huwiya Arabic Regular"/>
              </a:defRPr>
            </a:pPr>
            <a:r>
              <a:rPr dirty="0" err="1"/>
              <a:t>إذا</a:t>
            </a:r>
            <a:r>
              <a:rPr dirty="0"/>
              <a:t> </a:t>
            </a:r>
            <a:r>
              <a:rPr dirty="0" err="1"/>
              <a:t>كنت</a:t>
            </a:r>
            <a:r>
              <a:rPr dirty="0"/>
              <a:t> </a:t>
            </a:r>
            <a:r>
              <a:rPr dirty="0" err="1"/>
              <a:t>تحتاج</a:t>
            </a:r>
            <a:r>
              <a:rPr dirty="0"/>
              <a:t> </a:t>
            </a:r>
            <a:r>
              <a:rPr dirty="0" err="1"/>
              <a:t>إلى</a:t>
            </a:r>
            <a:r>
              <a:rPr dirty="0"/>
              <a:t> </a:t>
            </a:r>
            <a:r>
              <a:rPr dirty="0" err="1"/>
              <a:t>عدد</a:t>
            </a:r>
            <a:r>
              <a:rPr dirty="0"/>
              <a:t> </a:t>
            </a:r>
            <a:r>
              <a:rPr dirty="0" err="1"/>
              <a:t>أكبر</a:t>
            </a:r>
            <a:r>
              <a:rPr dirty="0"/>
              <a:t> </a:t>
            </a:r>
            <a:r>
              <a:rPr dirty="0" err="1"/>
              <a:t>من</a:t>
            </a:r>
            <a:r>
              <a:rPr dirty="0"/>
              <a:t> </a:t>
            </a:r>
            <a:r>
              <a:rPr dirty="0" err="1"/>
              <a:t>الفقرات</a:t>
            </a:r>
            <a:r>
              <a:rPr dirty="0"/>
              <a:t> </a:t>
            </a:r>
            <a:r>
              <a:rPr dirty="0" err="1"/>
              <a:t>يتيح</a:t>
            </a:r>
            <a:r>
              <a:rPr dirty="0"/>
              <a:t> </a:t>
            </a:r>
            <a:r>
              <a:rPr dirty="0" err="1"/>
              <a:t>لك</a:t>
            </a:r>
            <a:r>
              <a:rPr dirty="0"/>
              <a:t> </a:t>
            </a:r>
            <a:r>
              <a:rPr dirty="0" err="1"/>
              <a:t>مولد</a:t>
            </a:r>
            <a:r>
              <a:rPr dirty="0"/>
              <a:t> </a:t>
            </a:r>
            <a:r>
              <a:rPr dirty="0" err="1"/>
              <a:t>النص</a:t>
            </a:r>
            <a:r>
              <a:rPr dirty="0"/>
              <a:t> </a:t>
            </a:r>
            <a:r>
              <a:rPr dirty="0" err="1"/>
              <a:t>العربى</a:t>
            </a:r>
            <a:r>
              <a:rPr dirty="0"/>
              <a:t> </a:t>
            </a:r>
            <a:r>
              <a:rPr dirty="0" err="1"/>
              <a:t>زيادة</a:t>
            </a:r>
            <a:r>
              <a:rPr dirty="0"/>
              <a:t> </a:t>
            </a:r>
            <a:r>
              <a:rPr dirty="0" err="1"/>
              <a:t>عدد</a:t>
            </a:r>
            <a:r>
              <a:rPr dirty="0"/>
              <a:t> </a:t>
            </a:r>
            <a:r>
              <a:rPr dirty="0" err="1"/>
              <a:t>الفقرات</a:t>
            </a:r>
            <a:r>
              <a:rPr dirty="0"/>
              <a:t> </a:t>
            </a:r>
            <a:r>
              <a:rPr dirty="0" err="1"/>
              <a:t>كما</a:t>
            </a:r>
            <a:r>
              <a:rPr dirty="0"/>
              <a:t> </a:t>
            </a:r>
            <a:r>
              <a:rPr dirty="0" err="1"/>
              <a:t>تريد</a:t>
            </a:r>
            <a:r>
              <a:rPr dirty="0"/>
              <a:t>، </a:t>
            </a:r>
            <a:r>
              <a:rPr dirty="0" err="1"/>
              <a:t>النص</a:t>
            </a:r>
            <a:r>
              <a:rPr dirty="0"/>
              <a:t> </a:t>
            </a:r>
            <a:r>
              <a:rPr dirty="0" err="1"/>
              <a:t>لن</a:t>
            </a:r>
            <a:r>
              <a:rPr dirty="0"/>
              <a:t> </a:t>
            </a:r>
            <a:r>
              <a:rPr dirty="0" err="1"/>
              <a:t>يبدو</a:t>
            </a:r>
            <a:r>
              <a:rPr dirty="0"/>
              <a:t> </a:t>
            </a:r>
            <a:r>
              <a:rPr dirty="0" err="1"/>
              <a:t>مقسما</a:t>
            </a:r>
            <a:r>
              <a:rPr dirty="0"/>
              <a:t> </a:t>
            </a:r>
            <a:r>
              <a:rPr dirty="0" err="1"/>
              <a:t>ولا</a:t>
            </a:r>
            <a:r>
              <a:rPr dirty="0"/>
              <a:t> </a:t>
            </a:r>
            <a:r>
              <a:rPr dirty="0" err="1"/>
              <a:t>يحوي</a:t>
            </a:r>
            <a:r>
              <a:rPr dirty="0"/>
              <a:t> </a:t>
            </a:r>
            <a:r>
              <a:rPr dirty="0" err="1"/>
              <a:t>أخطاء</a:t>
            </a:r>
            <a:r>
              <a:rPr dirty="0"/>
              <a:t> </a:t>
            </a:r>
            <a:r>
              <a:rPr dirty="0" err="1"/>
              <a:t>لغوية</a:t>
            </a:r>
            <a:r>
              <a:rPr dirty="0"/>
              <a:t>، </a:t>
            </a:r>
            <a:r>
              <a:rPr dirty="0" err="1"/>
              <a:t>مولد</a:t>
            </a:r>
            <a:r>
              <a:rPr dirty="0"/>
              <a:t> </a:t>
            </a:r>
            <a:r>
              <a:rPr dirty="0" err="1"/>
              <a:t>النص</a:t>
            </a:r>
            <a:r>
              <a:rPr dirty="0"/>
              <a:t> </a:t>
            </a:r>
            <a:r>
              <a:rPr dirty="0" err="1"/>
              <a:t>العربى</a:t>
            </a:r>
            <a:r>
              <a:rPr dirty="0"/>
              <a:t> </a:t>
            </a:r>
            <a:r>
              <a:rPr dirty="0" err="1"/>
              <a:t>مفيد</a:t>
            </a:r>
            <a:r>
              <a:rPr dirty="0"/>
              <a:t> </a:t>
            </a:r>
            <a:r>
              <a:rPr dirty="0" err="1"/>
              <a:t>لمصممي</a:t>
            </a:r>
            <a:r>
              <a:rPr dirty="0"/>
              <a:t> </a:t>
            </a:r>
            <a:r>
              <a:rPr dirty="0" err="1"/>
              <a:t>المواقع</a:t>
            </a:r>
            <a:r>
              <a:rPr dirty="0"/>
              <a:t> </a:t>
            </a:r>
            <a:r>
              <a:rPr dirty="0" err="1"/>
              <a:t>على</a:t>
            </a:r>
            <a:r>
              <a:rPr dirty="0"/>
              <a:t> </a:t>
            </a:r>
            <a:r>
              <a:rPr dirty="0" err="1"/>
              <a:t>وجه</a:t>
            </a:r>
            <a:r>
              <a:rPr dirty="0"/>
              <a:t> </a:t>
            </a:r>
            <a:r>
              <a:rPr dirty="0" err="1"/>
              <a:t>الخصوص</a:t>
            </a:r>
            <a:r>
              <a:rPr dirty="0"/>
              <a:t>، </a:t>
            </a:r>
            <a:r>
              <a:rPr dirty="0" err="1"/>
              <a:t>حيث</a:t>
            </a:r>
            <a:r>
              <a:rPr dirty="0"/>
              <a:t> </a:t>
            </a:r>
            <a:r>
              <a:rPr dirty="0" err="1"/>
              <a:t>يحتاج</a:t>
            </a:r>
            <a:r>
              <a:rPr dirty="0"/>
              <a:t> </a:t>
            </a:r>
            <a:r>
              <a:rPr dirty="0" err="1"/>
              <a:t>العميل</a:t>
            </a:r>
            <a:r>
              <a:rPr dirty="0"/>
              <a:t> </a:t>
            </a:r>
            <a:r>
              <a:rPr dirty="0" err="1"/>
              <a:t>فى</a:t>
            </a:r>
            <a:r>
              <a:rPr dirty="0"/>
              <a:t> </a:t>
            </a:r>
            <a:r>
              <a:rPr dirty="0" err="1"/>
              <a:t>كثير</a:t>
            </a:r>
            <a:r>
              <a:rPr dirty="0"/>
              <a:t> </a:t>
            </a:r>
            <a:r>
              <a:rPr dirty="0" err="1"/>
              <a:t>من</a:t>
            </a:r>
            <a:r>
              <a:rPr dirty="0"/>
              <a:t> </a:t>
            </a:r>
            <a:r>
              <a:rPr dirty="0" err="1"/>
              <a:t>الأحيان</a:t>
            </a:r>
            <a:r>
              <a:rPr dirty="0"/>
              <a:t> </a:t>
            </a:r>
            <a:r>
              <a:rPr dirty="0" err="1"/>
              <a:t>أن</a:t>
            </a:r>
            <a:r>
              <a:rPr dirty="0"/>
              <a:t> </a:t>
            </a:r>
            <a:r>
              <a:rPr dirty="0" err="1"/>
              <a:t>يطلع</a:t>
            </a:r>
            <a:r>
              <a:rPr dirty="0"/>
              <a:t> </a:t>
            </a:r>
            <a:r>
              <a:rPr dirty="0" err="1"/>
              <a:t>على</a:t>
            </a:r>
            <a:r>
              <a:rPr dirty="0"/>
              <a:t> </a:t>
            </a:r>
            <a:r>
              <a:rPr dirty="0" err="1"/>
              <a:t>صورة</a:t>
            </a:r>
            <a:r>
              <a:rPr dirty="0"/>
              <a:t> </a:t>
            </a:r>
            <a:r>
              <a:rPr dirty="0" err="1"/>
              <a:t>حقيقية</a:t>
            </a:r>
            <a:r>
              <a:rPr dirty="0"/>
              <a:t> </a:t>
            </a:r>
            <a:r>
              <a:rPr dirty="0" err="1"/>
              <a:t>لتصميم</a:t>
            </a:r>
            <a:r>
              <a:rPr dirty="0"/>
              <a:t> </a:t>
            </a:r>
            <a:r>
              <a:rPr dirty="0" err="1"/>
              <a:t>الموقع</a:t>
            </a:r>
            <a:r>
              <a:rPr dirty="0"/>
              <a:t>.</a:t>
            </a:r>
          </a:p>
        </p:txBody>
      </p:sp>
      <p:sp>
        <p:nvSpPr>
          <p:cNvPr id="295" name="Lorem Ipsum is simply dummy text of the printing and typesetting industry. Lorem Ipsum has been the industry's standard dummy text ever since the 1500s, when an unknown printer took a galley…"/>
          <p:cNvSpPr txBox="1"/>
          <p:nvPr/>
        </p:nvSpPr>
        <p:spPr>
          <a:xfrm>
            <a:off x="15116888" y="6853085"/>
            <a:ext cx="8239071" cy="24806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gn="just" defTabSz="457200">
              <a:lnSpc>
                <a:spcPct val="120000"/>
              </a:lnSpc>
              <a:spcBef>
                <a:spcPts val="1200"/>
              </a:spcBef>
              <a:defRPr sz="1800">
                <a:latin typeface="itf Huwiya Arabic Regular"/>
                <a:ea typeface="itf Huwiya Arabic Regular"/>
                <a:cs typeface="itf Huwiya Arabic Regular"/>
                <a:sym typeface="itf Huwiya Arabic Regular"/>
              </a:defRPr>
            </a:pPr>
            <a:r>
              <a:rPr dirty="0"/>
              <a:t>Lorem Ipsum is simply dummy text of the printing and typesetting industry. Lorem Ipsum has been the industry's standard dummy text ever since the 1500s, when an unknown printer took a galley</a:t>
            </a:r>
          </a:p>
          <a:p>
            <a:pPr algn="just" defTabSz="457200">
              <a:lnSpc>
                <a:spcPct val="120000"/>
              </a:lnSpc>
              <a:spcBef>
                <a:spcPts val="1200"/>
              </a:spcBef>
              <a:defRPr sz="1800">
                <a:latin typeface="itf Huwiya Arabic Regular"/>
                <a:ea typeface="itf Huwiya Arabic Regular"/>
                <a:cs typeface="itf Huwiya Arabic Regular"/>
                <a:sym typeface="itf Huwiya Arabic Regular"/>
              </a:defRPr>
            </a:pPr>
            <a:r>
              <a:rPr dirty="0"/>
              <a:t>of type and scrambled it to make a type specimen book. It has survived not only five centuries, but also the leap into electronic typesetting, remaining essentially unchanged. It was </a:t>
            </a:r>
            <a:r>
              <a:rPr dirty="0" err="1"/>
              <a:t>popularised</a:t>
            </a:r>
            <a:r>
              <a:rPr dirty="0"/>
              <a:t> in the 1960s with the release of Letraset sheets containing Lorem Ipsum.</a:t>
            </a:r>
          </a:p>
        </p:txBody>
      </p:sp>
      <p:sp>
        <p:nvSpPr>
          <p:cNvPr id="296" name="نظرة عامة…"/>
          <p:cNvSpPr txBox="1"/>
          <p:nvPr/>
        </p:nvSpPr>
        <p:spPr>
          <a:xfrm>
            <a:off x="2298700" y="1013078"/>
            <a:ext cx="21005800" cy="15741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lstStyle/>
          <a:p>
            <a:pPr algn="r" defTabSz="2438338" rtl="1">
              <a:lnSpc>
                <a:spcPct val="90000"/>
              </a:lnSpc>
              <a:spcBef>
                <a:spcPts val="0"/>
              </a:spcBef>
              <a:defRPr sz="5200">
                <a:solidFill>
                  <a:srgbClr val="1C064B"/>
                </a:solidFill>
                <a:latin typeface="itf Huwiya Arabic Bold"/>
                <a:ea typeface="itf Huwiya Arabic Bold"/>
                <a:cs typeface="itf Huwiya Arabic Bold"/>
                <a:sym typeface="itf Huwiya Arabic Bold"/>
              </a:defRPr>
            </a:pPr>
            <a:r>
              <a:rPr dirty="0" err="1"/>
              <a:t>نظرة</a:t>
            </a:r>
            <a:r>
              <a:rPr dirty="0"/>
              <a:t> </a:t>
            </a:r>
            <a:r>
              <a:rPr dirty="0" err="1"/>
              <a:t>عامة</a:t>
            </a:r>
            <a:endParaRPr dirty="0"/>
          </a:p>
          <a:p>
            <a:pPr algn="r" defTabSz="2438338" rtl="1">
              <a:lnSpc>
                <a:spcPct val="90000"/>
              </a:lnSpc>
              <a:spcBef>
                <a:spcPts val="0"/>
              </a:spcBef>
              <a:defRPr sz="5200">
                <a:solidFill>
                  <a:srgbClr val="1C064B"/>
                </a:solidFill>
                <a:latin typeface="itf Huwiya Arabic Bold"/>
                <a:ea typeface="itf Huwiya Arabic Bold"/>
                <a:cs typeface="itf Huwiya Arabic Bold"/>
                <a:sym typeface="itf Huwiya Arabic Bold"/>
              </a:defRPr>
            </a:pPr>
            <a:r>
              <a:rPr dirty="0"/>
              <a:t>Overview</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8" name="عنوان رئيسي / Lorem ipsum"/>
          <p:cNvSpPr txBox="1"/>
          <p:nvPr/>
        </p:nvSpPr>
        <p:spPr>
          <a:xfrm>
            <a:off x="10798127" y="4156985"/>
            <a:ext cx="4036046" cy="469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r" defTabSz="2438338" rtl="1">
              <a:lnSpc>
                <a:spcPct val="80000"/>
              </a:lnSpc>
              <a:spcBef>
                <a:spcPts val="4500"/>
              </a:spcBef>
              <a:defRPr sz="2100">
                <a:solidFill>
                  <a:srgbClr val="3D246E"/>
                </a:solidFill>
                <a:latin typeface="itf Huwiya Arabic Bold"/>
                <a:ea typeface="itf Huwiya Arabic Bold"/>
                <a:cs typeface="itf Huwiya Arabic Bold"/>
                <a:sym typeface="itf Huwiya Arabic Bold"/>
              </a:defRPr>
            </a:lvl1pPr>
          </a:lstStyle>
          <a:p>
            <a:r>
              <a:t>عنوان رئيسي / Lorem ipsum</a:t>
            </a:r>
          </a:p>
        </p:txBody>
      </p:sp>
      <p:sp>
        <p:nvSpPr>
          <p:cNvPr id="299" name="Line"/>
          <p:cNvSpPr/>
          <p:nvPr/>
        </p:nvSpPr>
        <p:spPr>
          <a:xfrm>
            <a:off x="3787416" y="4743469"/>
            <a:ext cx="11040922" cy="1"/>
          </a:xfrm>
          <a:prstGeom prst="line">
            <a:avLst/>
          </a:prstGeom>
          <a:ln w="6350">
            <a:solidFill>
              <a:srgbClr val="4D4D4D"/>
            </a:solidFill>
            <a:miter lim="400000"/>
          </a:ln>
        </p:spPr>
        <p:txBody>
          <a:bodyPr lIns="50800" tIns="50800" rIns="50800" bIns="50800" anchor="ctr"/>
          <a:lstStyle/>
          <a:p>
            <a:pPr defTabSz="2438338">
              <a:lnSpc>
                <a:spcPct val="90000"/>
              </a:lnSpc>
              <a:spcBef>
                <a:spcPts val="4500"/>
              </a:spcBef>
            </a:pPr>
            <a:endParaRPr/>
          </a:p>
        </p:txBody>
      </p:sp>
      <p:sp>
        <p:nvSpPr>
          <p:cNvPr id="300" name="01"/>
          <p:cNvSpPr txBox="1"/>
          <p:nvPr/>
        </p:nvSpPr>
        <p:spPr>
          <a:xfrm>
            <a:off x="3774733" y="4156985"/>
            <a:ext cx="617756" cy="469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ctr" defTabSz="2438338">
              <a:lnSpc>
                <a:spcPct val="80000"/>
              </a:lnSpc>
              <a:spcBef>
                <a:spcPts val="4500"/>
              </a:spcBef>
              <a:defRPr sz="2100">
                <a:solidFill>
                  <a:srgbClr val="3D246E"/>
                </a:solidFill>
                <a:latin typeface="itf Huwiya Arabic Bold"/>
                <a:ea typeface="itf Huwiya Arabic Bold"/>
                <a:cs typeface="itf Huwiya Arabic Bold"/>
                <a:sym typeface="itf Huwiya Arabic Bold"/>
              </a:defRPr>
            </a:lvl1pPr>
          </a:lstStyle>
          <a:p>
            <a:r>
              <a:t>01</a:t>
            </a:r>
          </a:p>
        </p:txBody>
      </p:sp>
      <p:sp>
        <p:nvSpPr>
          <p:cNvPr id="301" name="عنوان فرعي / Lorem ipsum"/>
          <p:cNvSpPr txBox="1"/>
          <p:nvPr/>
        </p:nvSpPr>
        <p:spPr>
          <a:xfrm>
            <a:off x="10955778" y="5000969"/>
            <a:ext cx="3873144" cy="419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algn="r" defTabSz="2438338" rtl="1">
              <a:lnSpc>
                <a:spcPct val="90000"/>
              </a:lnSpc>
              <a:spcBef>
                <a:spcPts val="4500"/>
              </a:spcBef>
              <a:defRPr sz="1800">
                <a:solidFill>
                  <a:srgbClr val="231F20"/>
                </a:solidFill>
                <a:latin typeface="itf Huwiya Arabic Light"/>
                <a:ea typeface="itf Huwiya Arabic Light"/>
                <a:cs typeface="itf Huwiya Arabic Light"/>
                <a:sym typeface="itf Huwiya Arabic Light"/>
              </a:defRPr>
            </a:lvl1pPr>
          </a:lstStyle>
          <a:p>
            <a:r>
              <a:t>عنوان فرعي / Lorem ipsum</a:t>
            </a:r>
          </a:p>
        </p:txBody>
      </p:sp>
      <p:sp>
        <p:nvSpPr>
          <p:cNvPr id="302" name="04"/>
          <p:cNvSpPr txBox="1"/>
          <p:nvPr/>
        </p:nvSpPr>
        <p:spPr>
          <a:xfrm>
            <a:off x="3774734" y="5000969"/>
            <a:ext cx="499631" cy="419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algn="r" defTabSz="2438338">
              <a:lnSpc>
                <a:spcPct val="90000"/>
              </a:lnSpc>
              <a:spcBef>
                <a:spcPts val="4500"/>
              </a:spcBef>
              <a:defRPr sz="1800">
                <a:solidFill>
                  <a:srgbClr val="231F20"/>
                </a:solidFill>
                <a:latin typeface="itf Huwiya Arabic Light"/>
                <a:ea typeface="itf Huwiya Arabic Light"/>
                <a:cs typeface="itf Huwiya Arabic Light"/>
                <a:sym typeface="itf Huwiya Arabic Light"/>
              </a:defRPr>
            </a:lvl1pPr>
          </a:lstStyle>
          <a:p>
            <a:r>
              <a:t>04</a:t>
            </a:r>
          </a:p>
        </p:txBody>
      </p:sp>
      <p:sp>
        <p:nvSpPr>
          <p:cNvPr id="303" name="05"/>
          <p:cNvSpPr txBox="1"/>
          <p:nvPr/>
        </p:nvSpPr>
        <p:spPr>
          <a:xfrm>
            <a:off x="3774734" y="5447438"/>
            <a:ext cx="499631" cy="419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algn="r" defTabSz="2438338">
              <a:lnSpc>
                <a:spcPct val="90000"/>
              </a:lnSpc>
              <a:spcBef>
                <a:spcPts val="4500"/>
              </a:spcBef>
              <a:defRPr sz="1800">
                <a:solidFill>
                  <a:srgbClr val="231F20"/>
                </a:solidFill>
                <a:latin typeface="itf Huwiya Arabic Light"/>
                <a:ea typeface="itf Huwiya Arabic Light"/>
                <a:cs typeface="itf Huwiya Arabic Light"/>
                <a:sym typeface="itf Huwiya Arabic Light"/>
              </a:defRPr>
            </a:lvl1pPr>
          </a:lstStyle>
          <a:p>
            <a:r>
              <a:t>05</a:t>
            </a:r>
          </a:p>
        </p:txBody>
      </p:sp>
      <p:sp>
        <p:nvSpPr>
          <p:cNvPr id="304" name="عنوان رئيسي / Lorem ipsum"/>
          <p:cNvSpPr txBox="1"/>
          <p:nvPr/>
        </p:nvSpPr>
        <p:spPr>
          <a:xfrm>
            <a:off x="10798127" y="6139959"/>
            <a:ext cx="4036046" cy="469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r" defTabSz="2438338" rtl="1">
              <a:lnSpc>
                <a:spcPct val="80000"/>
              </a:lnSpc>
              <a:spcBef>
                <a:spcPts val="4500"/>
              </a:spcBef>
              <a:defRPr sz="2100">
                <a:solidFill>
                  <a:srgbClr val="3D246E"/>
                </a:solidFill>
                <a:latin typeface="itf Huwiya Arabic Bold"/>
                <a:ea typeface="itf Huwiya Arabic Bold"/>
                <a:cs typeface="itf Huwiya Arabic Bold"/>
                <a:sym typeface="itf Huwiya Arabic Bold"/>
              </a:defRPr>
            </a:lvl1pPr>
          </a:lstStyle>
          <a:p>
            <a:r>
              <a:t>عنوان رئيسي / Lorem ipsum</a:t>
            </a:r>
          </a:p>
        </p:txBody>
      </p:sp>
      <p:sp>
        <p:nvSpPr>
          <p:cNvPr id="305" name="Line"/>
          <p:cNvSpPr/>
          <p:nvPr/>
        </p:nvSpPr>
        <p:spPr>
          <a:xfrm>
            <a:off x="3787416" y="6726443"/>
            <a:ext cx="11040922" cy="1"/>
          </a:xfrm>
          <a:prstGeom prst="line">
            <a:avLst/>
          </a:prstGeom>
          <a:ln w="6350">
            <a:solidFill>
              <a:srgbClr val="4D4D4D"/>
            </a:solidFill>
            <a:miter lim="400000"/>
          </a:ln>
        </p:spPr>
        <p:txBody>
          <a:bodyPr lIns="50800" tIns="50800" rIns="50800" bIns="50800" anchor="ctr"/>
          <a:lstStyle/>
          <a:p>
            <a:pPr defTabSz="2438338">
              <a:lnSpc>
                <a:spcPct val="90000"/>
              </a:lnSpc>
              <a:spcBef>
                <a:spcPts val="4500"/>
              </a:spcBef>
            </a:pPr>
            <a:endParaRPr/>
          </a:p>
        </p:txBody>
      </p:sp>
      <p:sp>
        <p:nvSpPr>
          <p:cNvPr id="306" name="07"/>
          <p:cNvSpPr txBox="1"/>
          <p:nvPr/>
        </p:nvSpPr>
        <p:spPr>
          <a:xfrm>
            <a:off x="3774733" y="6139959"/>
            <a:ext cx="617756" cy="469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ctr" defTabSz="2438338">
              <a:lnSpc>
                <a:spcPct val="80000"/>
              </a:lnSpc>
              <a:spcBef>
                <a:spcPts val="4500"/>
              </a:spcBef>
              <a:defRPr sz="2100">
                <a:solidFill>
                  <a:srgbClr val="3D246E"/>
                </a:solidFill>
                <a:latin typeface="itf Huwiya Arabic Bold"/>
                <a:ea typeface="itf Huwiya Arabic Bold"/>
                <a:cs typeface="itf Huwiya Arabic Bold"/>
                <a:sym typeface="itf Huwiya Arabic Bold"/>
              </a:defRPr>
            </a:lvl1pPr>
          </a:lstStyle>
          <a:p>
            <a:r>
              <a:t>07</a:t>
            </a:r>
          </a:p>
        </p:txBody>
      </p:sp>
      <p:sp>
        <p:nvSpPr>
          <p:cNvPr id="307" name="عنوان فرعي / Lorem ipsum"/>
          <p:cNvSpPr txBox="1"/>
          <p:nvPr/>
        </p:nvSpPr>
        <p:spPr>
          <a:xfrm>
            <a:off x="10955778" y="6983943"/>
            <a:ext cx="3873144" cy="419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algn="r" defTabSz="2438338" rtl="1">
              <a:lnSpc>
                <a:spcPct val="90000"/>
              </a:lnSpc>
              <a:spcBef>
                <a:spcPts val="4500"/>
              </a:spcBef>
              <a:defRPr sz="1800">
                <a:solidFill>
                  <a:srgbClr val="231F20"/>
                </a:solidFill>
                <a:latin typeface="itf Huwiya Arabic Light"/>
                <a:ea typeface="itf Huwiya Arabic Light"/>
                <a:cs typeface="itf Huwiya Arabic Light"/>
                <a:sym typeface="itf Huwiya Arabic Light"/>
              </a:defRPr>
            </a:lvl1pPr>
          </a:lstStyle>
          <a:p>
            <a:r>
              <a:t>عنوان فرعي / Lorem ipsum</a:t>
            </a:r>
          </a:p>
        </p:txBody>
      </p:sp>
      <p:sp>
        <p:nvSpPr>
          <p:cNvPr id="308" name="عنوان فرعي / Lorem ipsum"/>
          <p:cNvSpPr txBox="1"/>
          <p:nvPr/>
        </p:nvSpPr>
        <p:spPr>
          <a:xfrm>
            <a:off x="10955778" y="7430411"/>
            <a:ext cx="3873144" cy="419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algn="r" defTabSz="2438338" rtl="1">
              <a:lnSpc>
                <a:spcPct val="90000"/>
              </a:lnSpc>
              <a:spcBef>
                <a:spcPts val="4500"/>
              </a:spcBef>
              <a:defRPr sz="1800">
                <a:solidFill>
                  <a:srgbClr val="231F20"/>
                </a:solidFill>
                <a:latin typeface="itf Huwiya Arabic Light"/>
                <a:ea typeface="itf Huwiya Arabic Light"/>
                <a:cs typeface="itf Huwiya Arabic Light"/>
                <a:sym typeface="itf Huwiya Arabic Light"/>
              </a:defRPr>
            </a:lvl1pPr>
          </a:lstStyle>
          <a:p>
            <a:r>
              <a:t>عنوان فرعي / Lorem ipsum</a:t>
            </a:r>
          </a:p>
        </p:txBody>
      </p:sp>
      <p:sp>
        <p:nvSpPr>
          <p:cNvPr id="309" name="08"/>
          <p:cNvSpPr txBox="1"/>
          <p:nvPr/>
        </p:nvSpPr>
        <p:spPr>
          <a:xfrm>
            <a:off x="3774734" y="6983943"/>
            <a:ext cx="499631" cy="419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algn="r" defTabSz="2438338">
              <a:lnSpc>
                <a:spcPct val="90000"/>
              </a:lnSpc>
              <a:spcBef>
                <a:spcPts val="4500"/>
              </a:spcBef>
              <a:defRPr sz="1800">
                <a:solidFill>
                  <a:srgbClr val="231F20"/>
                </a:solidFill>
                <a:latin typeface="itf Huwiya Arabic Light"/>
                <a:ea typeface="itf Huwiya Arabic Light"/>
                <a:cs typeface="itf Huwiya Arabic Light"/>
                <a:sym typeface="itf Huwiya Arabic Light"/>
              </a:defRPr>
            </a:lvl1pPr>
          </a:lstStyle>
          <a:p>
            <a:r>
              <a:t>08</a:t>
            </a:r>
          </a:p>
        </p:txBody>
      </p:sp>
      <p:sp>
        <p:nvSpPr>
          <p:cNvPr id="310" name="10"/>
          <p:cNvSpPr txBox="1"/>
          <p:nvPr/>
        </p:nvSpPr>
        <p:spPr>
          <a:xfrm>
            <a:off x="3723934" y="7430411"/>
            <a:ext cx="499631" cy="419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algn="r" defTabSz="2438338">
              <a:lnSpc>
                <a:spcPct val="90000"/>
              </a:lnSpc>
              <a:spcBef>
                <a:spcPts val="4500"/>
              </a:spcBef>
              <a:defRPr sz="1800">
                <a:solidFill>
                  <a:srgbClr val="231F20"/>
                </a:solidFill>
                <a:latin typeface="itf Huwiya Arabic Light"/>
                <a:ea typeface="itf Huwiya Arabic Light"/>
                <a:cs typeface="itf Huwiya Arabic Light"/>
                <a:sym typeface="itf Huwiya Arabic Light"/>
              </a:defRPr>
            </a:lvl1pPr>
          </a:lstStyle>
          <a:p>
            <a:r>
              <a:t>10</a:t>
            </a:r>
          </a:p>
        </p:txBody>
      </p:sp>
      <p:sp>
        <p:nvSpPr>
          <p:cNvPr id="311" name="عنوان رئيسي / Lorem ipsum"/>
          <p:cNvSpPr txBox="1"/>
          <p:nvPr/>
        </p:nvSpPr>
        <p:spPr>
          <a:xfrm>
            <a:off x="10798127" y="8122933"/>
            <a:ext cx="4036046" cy="469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r" defTabSz="2438338" rtl="1">
              <a:lnSpc>
                <a:spcPct val="80000"/>
              </a:lnSpc>
              <a:spcBef>
                <a:spcPts val="4500"/>
              </a:spcBef>
              <a:defRPr sz="2100">
                <a:solidFill>
                  <a:srgbClr val="3D246E"/>
                </a:solidFill>
                <a:latin typeface="itf Huwiya Arabic Bold"/>
                <a:ea typeface="itf Huwiya Arabic Bold"/>
                <a:cs typeface="itf Huwiya Arabic Bold"/>
                <a:sym typeface="itf Huwiya Arabic Bold"/>
              </a:defRPr>
            </a:lvl1pPr>
          </a:lstStyle>
          <a:p>
            <a:r>
              <a:t>عنوان رئيسي / Lorem ipsum</a:t>
            </a:r>
          </a:p>
        </p:txBody>
      </p:sp>
      <p:sp>
        <p:nvSpPr>
          <p:cNvPr id="312" name="Line"/>
          <p:cNvSpPr/>
          <p:nvPr/>
        </p:nvSpPr>
        <p:spPr>
          <a:xfrm>
            <a:off x="3787416" y="8709417"/>
            <a:ext cx="11040922" cy="1"/>
          </a:xfrm>
          <a:prstGeom prst="line">
            <a:avLst/>
          </a:prstGeom>
          <a:ln w="6350">
            <a:solidFill>
              <a:srgbClr val="4D4D4D"/>
            </a:solidFill>
            <a:miter lim="400000"/>
          </a:ln>
        </p:spPr>
        <p:txBody>
          <a:bodyPr lIns="50800" tIns="50800" rIns="50800" bIns="50800" anchor="ctr"/>
          <a:lstStyle/>
          <a:p>
            <a:pPr defTabSz="2438338">
              <a:lnSpc>
                <a:spcPct val="90000"/>
              </a:lnSpc>
              <a:spcBef>
                <a:spcPts val="4500"/>
              </a:spcBef>
            </a:pPr>
            <a:endParaRPr/>
          </a:p>
        </p:txBody>
      </p:sp>
      <p:sp>
        <p:nvSpPr>
          <p:cNvPr id="313" name="12"/>
          <p:cNvSpPr txBox="1"/>
          <p:nvPr/>
        </p:nvSpPr>
        <p:spPr>
          <a:xfrm>
            <a:off x="3774733" y="8122933"/>
            <a:ext cx="617756" cy="469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ctr" defTabSz="2438338">
              <a:lnSpc>
                <a:spcPct val="80000"/>
              </a:lnSpc>
              <a:spcBef>
                <a:spcPts val="4500"/>
              </a:spcBef>
              <a:defRPr sz="2100">
                <a:solidFill>
                  <a:srgbClr val="3D246E"/>
                </a:solidFill>
                <a:latin typeface="itf Huwiya Arabic Bold"/>
                <a:ea typeface="itf Huwiya Arabic Bold"/>
                <a:cs typeface="itf Huwiya Arabic Bold"/>
                <a:sym typeface="itf Huwiya Arabic Bold"/>
              </a:defRPr>
            </a:lvl1pPr>
          </a:lstStyle>
          <a:p>
            <a:r>
              <a:t>12</a:t>
            </a:r>
          </a:p>
        </p:txBody>
      </p:sp>
      <p:sp>
        <p:nvSpPr>
          <p:cNvPr id="314" name="عنوان فرعي / Lorem ipsum"/>
          <p:cNvSpPr txBox="1"/>
          <p:nvPr/>
        </p:nvSpPr>
        <p:spPr>
          <a:xfrm>
            <a:off x="10955778" y="8966917"/>
            <a:ext cx="3873144" cy="419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algn="r" defTabSz="2438338" rtl="1">
              <a:lnSpc>
                <a:spcPct val="90000"/>
              </a:lnSpc>
              <a:spcBef>
                <a:spcPts val="4500"/>
              </a:spcBef>
              <a:defRPr sz="1800">
                <a:solidFill>
                  <a:srgbClr val="231F20"/>
                </a:solidFill>
                <a:latin typeface="itf Huwiya Arabic Light"/>
                <a:ea typeface="itf Huwiya Arabic Light"/>
                <a:cs typeface="itf Huwiya Arabic Light"/>
                <a:sym typeface="itf Huwiya Arabic Light"/>
              </a:defRPr>
            </a:lvl1pPr>
          </a:lstStyle>
          <a:p>
            <a:r>
              <a:t>عنوان فرعي / Lorem ipsum</a:t>
            </a:r>
          </a:p>
        </p:txBody>
      </p:sp>
      <p:sp>
        <p:nvSpPr>
          <p:cNvPr id="315" name="عنوان فرعي / Lorem ipsum"/>
          <p:cNvSpPr txBox="1"/>
          <p:nvPr/>
        </p:nvSpPr>
        <p:spPr>
          <a:xfrm>
            <a:off x="10955778" y="9413385"/>
            <a:ext cx="3873144" cy="419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algn="r" defTabSz="2438338" rtl="1">
              <a:lnSpc>
                <a:spcPct val="90000"/>
              </a:lnSpc>
              <a:spcBef>
                <a:spcPts val="4500"/>
              </a:spcBef>
              <a:defRPr sz="1800">
                <a:solidFill>
                  <a:srgbClr val="231F20"/>
                </a:solidFill>
                <a:latin typeface="itf Huwiya Arabic Light"/>
                <a:ea typeface="itf Huwiya Arabic Light"/>
                <a:cs typeface="itf Huwiya Arabic Light"/>
                <a:sym typeface="itf Huwiya Arabic Light"/>
              </a:defRPr>
            </a:lvl1pPr>
          </a:lstStyle>
          <a:p>
            <a:r>
              <a:t>عنوان فرعي / Lorem ipsum</a:t>
            </a:r>
          </a:p>
        </p:txBody>
      </p:sp>
      <p:sp>
        <p:nvSpPr>
          <p:cNvPr id="316" name="14"/>
          <p:cNvSpPr txBox="1"/>
          <p:nvPr/>
        </p:nvSpPr>
        <p:spPr>
          <a:xfrm>
            <a:off x="3774734" y="8966917"/>
            <a:ext cx="499631" cy="419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algn="r" defTabSz="2438338">
              <a:lnSpc>
                <a:spcPct val="90000"/>
              </a:lnSpc>
              <a:spcBef>
                <a:spcPts val="4500"/>
              </a:spcBef>
              <a:defRPr sz="1800">
                <a:solidFill>
                  <a:srgbClr val="231F20"/>
                </a:solidFill>
                <a:latin typeface="itf Huwiya Arabic Light"/>
                <a:ea typeface="itf Huwiya Arabic Light"/>
                <a:cs typeface="itf Huwiya Arabic Light"/>
                <a:sym typeface="itf Huwiya Arabic Light"/>
              </a:defRPr>
            </a:lvl1pPr>
          </a:lstStyle>
          <a:p>
            <a:r>
              <a:t>14</a:t>
            </a:r>
          </a:p>
        </p:txBody>
      </p:sp>
      <p:sp>
        <p:nvSpPr>
          <p:cNvPr id="317" name="16"/>
          <p:cNvSpPr txBox="1"/>
          <p:nvPr/>
        </p:nvSpPr>
        <p:spPr>
          <a:xfrm>
            <a:off x="3774734" y="9413385"/>
            <a:ext cx="499631" cy="419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algn="r" defTabSz="2438338">
              <a:lnSpc>
                <a:spcPct val="90000"/>
              </a:lnSpc>
              <a:spcBef>
                <a:spcPts val="4500"/>
              </a:spcBef>
              <a:defRPr sz="1800">
                <a:solidFill>
                  <a:srgbClr val="231F20"/>
                </a:solidFill>
                <a:latin typeface="itf Huwiya Arabic Light"/>
                <a:ea typeface="itf Huwiya Arabic Light"/>
                <a:cs typeface="itf Huwiya Arabic Light"/>
                <a:sym typeface="itf Huwiya Arabic Light"/>
              </a:defRPr>
            </a:lvl1pPr>
          </a:lstStyle>
          <a:p>
            <a:r>
              <a:t>16</a:t>
            </a:r>
          </a:p>
        </p:txBody>
      </p:sp>
      <p:sp>
        <p:nvSpPr>
          <p:cNvPr id="318" name="عنوان فرعي / Lorem ipsum"/>
          <p:cNvSpPr txBox="1"/>
          <p:nvPr/>
        </p:nvSpPr>
        <p:spPr>
          <a:xfrm>
            <a:off x="10955778" y="5465527"/>
            <a:ext cx="3873144" cy="419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algn="r" defTabSz="2438338" rtl="1">
              <a:lnSpc>
                <a:spcPct val="90000"/>
              </a:lnSpc>
              <a:spcBef>
                <a:spcPts val="4500"/>
              </a:spcBef>
              <a:defRPr sz="1800">
                <a:solidFill>
                  <a:srgbClr val="231F20"/>
                </a:solidFill>
                <a:latin typeface="itf Huwiya Arabic Light"/>
                <a:ea typeface="itf Huwiya Arabic Light"/>
                <a:cs typeface="itf Huwiya Arabic Light"/>
                <a:sym typeface="itf Huwiya Arabic Light"/>
              </a:defRPr>
            </a:lvl1pPr>
          </a:lstStyle>
          <a:p>
            <a:r>
              <a:t>عنوان فرعي / Lorem ipsum</a:t>
            </a:r>
          </a:p>
        </p:txBody>
      </p:sp>
      <p:sp>
        <p:nvSpPr>
          <p:cNvPr id="319" name="الفهرس…"/>
          <p:cNvSpPr txBox="1"/>
          <p:nvPr/>
        </p:nvSpPr>
        <p:spPr>
          <a:xfrm>
            <a:off x="1689100" y="1013078"/>
            <a:ext cx="21005800" cy="167878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lstStyle/>
          <a:p>
            <a:pPr algn="r" defTabSz="2438338" rtl="1">
              <a:lnSpc>
                <a:spcPct val="110000"/>
              </a:lnSpc>
              <a:spcBef>
                <a:spcPts val="0"/>
              </a:spcBef>
              <a:defRPr/>
            </a:pPr>
            <a:r>
              <a:rPr sz="5200" dirty="0" err="1">
                <a:solidFill>
                  <a:srgbClr val="1C064B"/>
                </a:solidFill>
                <a:latin typeface="itf Huwiya Arabic Bold"/>
                <a:cs typeface="itf Huwiya Arabic Bold"/>
                <a:sym typeface="itf Huwiya Arabic Bold"/>
              </a:rPr>
              <a:t>الفهرس</a:t>
            </a:r>
            <a:endParaRPr sz="5200" dirty="0">
              <a:solidFill>
                <a:srgbClr val="1C064B"/>
              </a:solidFill>
              <a:latin typeface="itf Huwiya Arabic Bold"/>
              <a:cs typeface="itf Huwiya Arabic Bold"/>
              <a:sym typeface="itf Huwiya Arabic Bold"/>
            </a:endParaRPr>
          </a:p>
          <a:p>
            <a:pPr algn="r" defTabSz="2438338" rtl="1">
              <a:lnSpc>
                <a:spcPct val="110000"/>
              </a:lnSpc>
              <a:spcBef>
                <a:spcPts val="0"/>
              </a:spcBef>
              <a:defRPr/>
            </a:pPr>
            <a:r>
              <a:rPr sz="5200" dirty="0">
                <a:solidFill>
                  <a:srgbClr val="1C064B"/>
                </a:solidFill>
                <a:latin typeface="itf Huwiya Arabic Bold"/>
                <a:cs typeface="itf Huwiya Arabic Bold"/>
                <a:sym typeface="itf Huwiya Arabic Bold"/>
              </a:rPr>
              <a:t>Index</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 name="نظرة عامة عن الشركة…"/>
          <p:cNvSpPr txBox="1">
            <a:spLocks noGrp="1"/>
          </p:cNvSpPr>
          <p:nvPr>
            <p:ph type="title"/>
          </p:nvPr>
        </p:nvSpPr>
        <p:spPr>
          <a:xfrm>
            <a:off x="1689100" y="1013078"/>
            <a:ext cx="21005800" cy="1639722"/>
          </a:xfrm>
          <a:prstGeom prst="rect">
            <a:avLst/>
          </a:prstGeom>
        </p:spPr>
        <p:txBody>
          <a:bodyPr/>
          <a:lstStyle/>
          <a:p>
            <a:pPr rtl="1">
              <a:lnSpc>
                <a:spcPct val="110000"/>
              </a:lnSpc>
              <a:defRPr/>
            </a:pPr>
            <a:r>
              <a:rPr dirty="0" err="1"/>
              <a:t>نظرة</a:t>
            </a:r>
            <a:r>
              <a:rPr dirty="0"/>
              <a:t> </a:t>
            </a:r>
            <a:r>
              <a:rPr dirty="0" err="1"/>
              <a:t>عامة</a:t>
            </a:r>
            <a:r>
              <a:rPr dirty="0"/>
              <a:t> </a:t>
            </a:r>
            <a:r>
              <a:rPr dirty="0" err="1"/>
              <a:t>عن</a:t>
            </a:r>
            <a:r>
              <a:rPr dirty="0"/>
              <a:t> </a:t>
            </a:r>
            <a:r>
              <a:rPr dirty="0" err="1"/>
              <a:t>الشركة</a:t>
            </a:r>
            <a:endParaRPr dirty="0"/>
          </a:p>
          <a:p>
            <a:pPr rtl="1">
              <a:lnSpc>
                <a:spcPct val="110000"/>
              </a:lnSpc>
              <a:defRPr/>
            </a:pPr>
            <a:r>
              <a:rPr dirty="0"/>
              <a:t>Company Overview</a:t>
            </a:r>
          </a:p>
        </p:txBody>
      </p:sp>
      <p:sp>
        <p:nvSpPr>
          <p:cNvPr id="322" name="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يولدها التطبيق."/>
          <p:cNvSpPr txBox="1"/>
          <p:nvPr/>
        </p:nvSpPr>
        <p:spPr>
          <a:xfrm>
            <a:off x="17234729" y="4247558"/>
            <a:ext cx="5430867" cy="204158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algn="just" defTabSz="2438338" rtl="1">
              <a:lnSpc>
                <a:spcPct val="110000"/>
              </a:lnSpc>
              <a:spcBef>
                <a:spcPts val="6800"/>
              </a:spcBef>
              <a:defRPr sz="2100">
                <a:latin typeface="itf Huwiya Arabic Light"/>
                <a:ea typeface="itf Huwiya Arabic Light"/>
                <a:cs typeface="itf Huwiya Arabic Light"/>
                <a:sym typeface="itf Huwiya Arabic Light"/>
              </a:defRPr>
            </a:lvl1pPr>
          </a:lstStyle>
          <a:p>
            <a:pPr>
              <a:lnSpc>
                <a:spcPct val="120000"/>
              </a:lnSpc>
            </a:pPr>
            <a:r>
              <a:rPr dirty="0" err="1"/>
              <a:t>هذا</a:t>
            </a:r>
            <a:r>
              <a:rPr dirty="0"/>
              <a:t> </a:t>
            </a:r>
            <a:r>
              <a:rPr dirty="0" err="1"/>
              <a:t>النص</a:t>
            </a:r>
            <a:r>
              <a:rPr dirty="0"/>
              <a:t> </a:t>
            </a:r>
            <a:r>
              <a:rPr dirty="0" err="1"/>
              <a:t>هو</a:t>
            </a:r>
            <a:r>
              <a:rPr dirty="0"/>
              <a:t> </a:t>
            </a:r>
            <a:r>
              <a:rPr dirty="0" err="1"/>
              <a:t>مثال</a:t>
            </a:r>
            <a:r>
              <a:rPr dirty="0"/>
              <a:t> </a:t>
            </a:r>
            <a:r>
              <a:rPr dirty="0" err="1"/>
              <a:t>لنص</a:t>
            </a:r>
            <a:r>
              <a:rPr dirty="0"/>
              <a:t> </a:t>
            </a:r>
            <a:r>
              <a:rPr dirty="0" err="1"/>
              <a:t>يمكن</a:t>
            </a:r>
            <a:r>
              <a:rPr dirty="0"/>
              <a:t> </a:t>
            </a:r>
            <a:r>
              <a:rPr dirty="0" err="1"/>
              <a:t>أن</a:t>
            </a:r>
            <a:r>
              <a:rPr dirty="0"/>
              <a:t> </a:t>
            </a:r>
            <a:r>
              <a:rPr dirty="0" err="1"/>
              <a:t>يستبدل</a:t>
            </a:r>
            <a:r>
              <a:rPr dirty="0"/>
              <a:t> </a:t>
            </a:r>
            <a:r>
              <a:rPr dirty="0" err="1"/>
              <a:t>في</a:t>
            </a:r>
            <a:r>
              <a:rPr dirty="0"/>
              <a:t> </a:t>
            </a:r>
            <a:r>
              <a:rPr dirty="0" err="1"/>
              <a:t>نفس</a:t>
            </a:r>
            <a:r>
              <a:rPr dirty="0"/>
              <a:t> </a:t>
            </a:r>
            <a:r>
              <a:rPr dirty="0" err="1"/>
              <a:t>المساحة</a:t>
            </a:r>
            <a:r>
              <a:rPr dirty="0"/>
              <a:t>، </a:t>
            </a:r>
            <a:r>
              <a:rPr dirty="0" err="1"/>
              <a:t>لقد</a:t>
            </a:r>
            <a:r>
              <a:rPr dirty="0"/>
              <a:t> </a:t>
            </a:r>
            <a:r>
              <a:rPr dirty="0" err="1"/>
              <a:t>تم</a:t>
            </a:r>
            <a:r>
              <a:rPr dirty="0"/>
              <a:t> </a:t>
            </a:r>
            <a:r>
              <a:rPr dirty="0" err="1"/>
              <a:t>توليد</a:t>
            </a:r>
            <a:r>
              <a:rPr dirty="0"/>
              <a:t> </a:t>
            </a:r>
            <a:r>
              <a:rPr dirty="0" err="1"/>
              <a:t>هذا</a:t>
            </a:r>
            <a:r>
              <a:rPr dirty="0"/>
              <a:t> </a:t>
            </a:r>
            <a:r>
              <a:rPr dirty="0" err="1"/>
              <a:t>النص</a:t>
            </a:r>
            <a:r>
              <a:rPr dirty="0"/>
              <a:t> </a:t>
            </a:r>
            <a:r>
              <a:rPr dirty="0" err="1"/>
              <a:t>من</a:t>
            </a:r>
            <a:r>
              <a:rPr dirty="0"/>
              <a:t> </a:t>
            </a:r>
            <a:r>
              <a:rPr dirty="0" err="1"/>
              <a:t>مولد</a:t>
            </a:r>
            <a:r>
              <a:rPr dirty="0"/>
              <a:t> </a:t>
            </a:r>
            <a:r>
              <a:rPr dirty="0" err="1"/>
              <a:t>النص</a:t>
            </a:r>
            <a:r>
              <a:rPr dirty="0"/>
              <a:t> </a:t>
            </a:r>
            <a:r>
              <a:rPr dirty="0" err="1"/>
              <a:t>العربى</a:t>
            </a:r>
            <a:r>
              <a:rPr dirty="0"/>
              <a:t>، </a:t>
            </a:r>
            <a:r>
              <a:rPr dirty="0" err="1"/>
              <a:t>حيث</a:t>
            </a:r>
            <a:r>
              <a:rPr dirty="0"/>
              <a:t> </a:t>
            </a:r>
            <a:r>
              <a:rPr dirty="0" err="1"/>
              <a:t>يمكنك</a:t>
            </a:r>
            <a:r>
              <a:rPr dirty="0"/>
              <a:t> </a:t>
            </a:r>
            <a:r>
              <a:rPr dirty="0" err="1"/>
              <a:t>أن</a:t>
            </a:r>
            <a:r>
              <a:rPr dirty="0"/>
              <a:t> </a:t>
            </a:r>
            <a:r>
              <a:rPr dirty="0" err="1"/>
              <a:t>تولد</a:t>
            </a:r>
            <a:r>
              <a:rPr dirty="0"/>
              <a:t> </a:t>
            </a:r>
            <a:r>
              <a:rPr dirty="0" err="1"/>
              <a:t>مثل</a:t>
            </a:r>
            <a:r>
              <a:rPr dirty="0"/>
              <a:t> </a:t>
            </a:r>
            <a:r>
              <a:rPr dirty="0" err="1"/>
              <a:t>هذا</a:t>
            </a:r>
            <a:r>
              <a:rPr dirty="0"/>
              <a:t> </a:t>
            </a:r>
            <a:r>
              <a:rPr dirty="0" err="1"/>
              <a:t>النص</a:t>
            </a:r>
            <a:r>
              <a:rPr dirty="0"/>
              <a:t> </a:t>
            </a:r>
            <a:r>
              <a:rPr dirty="0" err="1"/>
              <a:t>أو</a:t>
            </a:r>
            <a:r>
              <a:rPr dirty="0"/>
              <a:t> </a:t>
            </a:r>
            <a:r>
              <a:rPr dirty="0" err="1"/>
              <a:t>العديد</a:t>
            </a:r>
            <a:r>
              <a:rPr dirty="0"/>
              <a:t> </a:t>
            </a:r>
            <a:r>
              <a:rPr dirty="0" err="1"/>
              <a:t>من</a:t>
            </a:r>
            <a:r>
              <a:rPr dirty="0"/>
              <a:t> </a:t>
            </a:r>
            <a:r>
              <a:rPr dirty="0" err="1"/>
              <a:t>النصوص</a:t>
            </a:r>
            <a:r>
              <a:rPr dirty="0"/>
              <a:t> </a:t>
            </a:r>
            <a:r>
              <a:rPr dirty="0" err="1"/>
              <a:t>الأخرى</a:t>
            </a:r>
            <a:r>
              <a:rPr dirty="0"/>
              <a:t> </a:t>
            </a:r>
            <a:r>
              <a:rPr dirty="0" err="1"/>
              <a:t>إضافة</a:t>
            </a:r>
            <a:r>
              <a:rPr dirty="0"/>
              <a:t> </a:t>
            </a:r>
            <a:r>
              <a:rPr dirty="0" err="1"/>
              <a:t>إلى</a:t>
            </a:r>
            <a:r>
              <a:rPr dirty="0"/>
              <a:t> </a:t>
            </a:r>
            <a:r>
              <a:rPr dirty="0" err="1"/>
              <a:t>زيادة</a:t>
            </a:r>
            <a:r>
              <a:rPr dirty="0"/>
              <a:t> </a:t>
            </a:r>
            <a:r>
              <a:rPr dirty="0" err="1"/>
              <a:t>عدد</a:t>
            </a:r>
            <a:r>
              <a:rPr dirty="0"/>
              <a:t> </a:t>
            </a:r>
            <a:r>
              <a:rPr dirty="0" err="1"/>
              <a:t>الحروف</a:t>
            </a:r>
            <a:r>
              <a:rPr dirty="0"/>
              <a:t> </a:t>
            </a:r>
            <a:r>
              <a:rPr dirty="0" err="1"/>
              <a:t>التى</a:t>
            </a:r>
            <a:r>
              <a:rPr dirty="0"/>
              <a:t> </a:t>
            </a:r>
            <a:r>
              <a:rPr dirty="0" err="1"/>
              <a:t>يولدها</a:t>
            </a:r>
            <a:r>
              <a:rPr dirty="0"/>
              <a:t> </a:t>
            </a:r>
            <a:r>
              <a:rPr dirty="0" err="1"/>
              <a:t>التطبيق</a:t>
            </a:r>
            <a:r>
              <a:rPr dirty="0"/>
              <a:t>.</a:t>
            </a:r>
          </a:p>
        </p:txBody>
      </p:sp>
      <p:sp>
        <p:nvSpPr>
          <p:cNvPr id="323" name="ومن هنا وجب على المصمم أن يضع نصوصا مؤقتة على التصميم ليظهر للعميل الشكل كاملاً،دور مولد النص العربى أن يوفر على المصمم عناء البحث عن نص بديل لا علاقة له بالموضوع الذى يتحدث عنه التصميم فيظهر بشكل لا يليق."/>
          <p:cNvSpPr txBox="1"/>
          <p:nvPr/>
        </p:nvSpPr>
        <p:spPr>
          <a:xfrm>
            <a:off x="3104775" y="4247558"/>
            <a:ext cx="5430868" cy="204158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algn="just" defTabSz="2438338" rtl="1">
              <a:spcBef>
                <a:spcPts val="700"/>
              </a:spcBef>
              <a:defRPr sz="2100">
                <a:latin typeface="itf Huwiya Arabic Light"/>
                <a:ea typeface="itf Huwiya Arabic Light"/>
                <a:cs typeface="itf Huwiya Arabic Light"/>
                <a:sym typeface="itf Huwiya Arabic Light"/>
              </a:defRPr>
            </a:lvl1pPr>
          </a:lstStyle>
          <a:p>
            <a:pPr>
              <a:lnSpc>
                <a:spcPct val="120000"/>
              </a:lnSpc>
            </a:pPr>
            <a:r>
              <a:t>ومن هنا وجب على المصمم أن يضع نصوصا مؤقتة على التصميم ليظهر للعميل الشكل كاملاً،دور مولد النص العربى أن يوفر على المصمم عناء البحث عن نص بديل لا علاقة له بالموضوع الذى يتحدث عنه التصميم فيظهر بشكل لا يليق.</a:t>
            </a:r>
          </a:p>
        </p:txBody>
      </p:sp>
      <p:sp>
        <p:nvSpPr>
          <p:cNvPr id="324" name="إذا كنت تحتاج إلى عدد أكبر من الفقرات يتيح لك مولد النص العربى زيادة عدد الفقرات كما تريد، النص لن يبدو مقسما ولا يحوي أخطاء لغوية، مولد النص العربى مفيد لمصممي المواقع على وجه الخصوص، حيث يحتاج العميل فى كثير من الأحيان أن يطلع على صورة حقيقية لتصميم ال"/>
          <p:cNvSpPr txBox="1"/>
          <p:nvPr/>
        </p:nvSpPr>
        <p:spPr>
          <a:xfrm>
            <a:off x="10169752" y="4247558"/>
            <a:ext cx="5430867" cy="242938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algn="just" defTabSz="2438338" rtl="1">
              <a:lnSpc>
                <a:spcPct val="110000"/>
              </a:lnSpc>
              <a:spcBef>
                <a:spcPts val="6800"/>
              </a:spcBef>
              <a:defRPr sz="2100">
                <a:latin typeface="itf Huwiya Arabic Light"/>
                <a:ea typeface="itf Huwiya Arabic Light"/>
                <a:cs typeface="itf Huwiya Arabic Light"/>
                <a:sym typeface="itf Huwiya Arabic Light"/>
              </a:defRPr>
            </a:lvl1pPr>
          </a:lstStyle>
          <a:p>
            <a:pPr>
              <a:lnSpc>
                <a:spcPct val="120000"/>
              </a:lnSpc>
            </a:pPr>
            <a:r>
              <a:t>إذا كنت تحتاج إلى عدد أكبر من الفقرات يتيح لك مولد النص العربى زيادة عدد الفقرات كما تريد، النص لن يبدو مقسما ولا يحوي أخطاء لغوية، مولد النص العربى مفيد لمصممي المواقع على وجه الخصوص، حيث يحتاج العميل فى كثير من الأحيان أن يطلع على صورة حقيقية لتصميم الموقع.</a:t>
            </a:r>
          </a:p>
        </p:txBody>
      </p:sp>
      <p:sp>
        <p:nvSpPr>
          <p:cNvPr id="325" name="Lorem Ipsum is simply dummy text of the printing and typesetting industry. Lorem Ipsum has been the industry's standard dummy text ever since the 1500s, when an unknown printer took a galley."/>
          <p:cNvSpPr txBox="1"/>
          <p:nvPr/>
        </p:nvSpPr>
        <p:spPr>
          <a:xfrm>
            <a:off x="17234729" y="7378021"/>
            <a:ext cx="5430867" cy="20904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algn="just" defTabSz="2438338">
              <a:lnSpc>
                <a:spcPct val="110000"/>
              </a:lnSpc>
              <a:spcBef>
                <a:spcPts val="6800"/>
              </a:spcBef>
              <a:defRPr sz="2100">
                <a:latin typeface="itf Huwiya Arabic Light"/>
                <a:ea typeface="itf Huwiya Arabic Light"/>
                <a:cs typeface="itf Huwiya Arabic Light"/>
                <a:sym typeface="itf Huwiya Arabic Light"/>
              </a:defRPr>
            </a:lvl1pPr>
          </a:lstStyle>
          <a:p>
            <a:pPr>
              <a:lnSpc>
                <a:spcPct val="120000"/>
              </a:lnSpc>
            </a:pPr>
            <a:r>
              <a:rPr dirty="0"/>
              <a:t>Lorem Ipsum is simply dummy text of the printing and typesetting industry. Lorem Ipsum has been the industry's standard dummy text ever since the 1500s, when an unknown printer took a galley.</a:t>
            </a:r>
          </a:p>
        </p:txBody>
      </p:sp>
      <p:sp>
        <p:nvSpPr>
          <p:cNvPr id="326" name="Lorem Ipsum is simply dummy text of the printing and typesetting industry. Lorem Ipsum has been the industry's standard dummy text ever since the 1500s, when an unknown printer took a galley."/>
          <p:cNvSpPr txBox="1"/>
          <p:nvPr/>
        </p:nvSpPr>
        <p:spPr>
          <a:xfrm>
            <a:off x="3104775" y="7378021"/>
            <a:ext cx="5430868" cy="20904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algn="just" defTabSz="2438338">
              <a:lnSpc>
                <a:spcPct val="110000"/>
              </a:lnSpc>
              <a:spcBef>
                <a:spcPts val="6800"/>
              </a:spcBef>
              <a:defRPr sz="2100">
                <a:latin typeface="itf Huwiya Arabic Light"/>
                <a:ea typeface="itf Huwiya Arabic Light"/>
                <a:cs typeface="itf Huwiya Arabic Light"/>
                <a:sym typeface="itf Huwiya Arabic Light"/>
              </a:defRPr>
            </a:lvl1pPr>
          </a:lstStyle>
          <a:p>
            <a:pPr>
              <a:lnSpc>
                <a:spcPct val="120000"/>
              </a:lnSpc>
            </a:pPr>
            <a:r>
              <a:t>Lorem Ipsum is simply dummy text of the printing and typesetting industry. Lorem Ipsum has been the industry's standard dummy text ever since the 1500s, when an unknown printer took a galley.</a:t>
            </a:r>
          </a:p>
        </p:txBody>
      </p:sp>
      <p:sp>
        <p:nvSpPr>
          <p:cNvPr id="327" name="Lorem Ipsum is simply dummy text of the printing and typesetting industry. Lorem Ipsum has been the industry's standard dummy text ever since the 1500s, when an unknown printer took a galley."/>
          <p:cNvSpPr txBox="1"/>
          <p:nvPr/>
        </p:nvSpPr>
        <p:spPr>
          <a:xfrm>
            <a:off x="10169752" y="7378021"/>
            <a:ext cx="5430867" cy="20904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algn="just" defTabSz="2438338">
              <a:lnSpc>
                <a:spcPct val="110000"/>
              </a:lnSpc>
              <a:spcBef>
                <a:spcPts val="6800"/>
              </a:spcBef>
              <a:defRPr sz="2100">
                <a:latin typeface="itf Huwiya Arabic Light"/>
                <a:ea typeface="itf Huwiya Arabic Light"/>
                <a:cs typeface="itf Huwiya Arabic Light"/>
                <a:sym typeface="itf Huwiya Arabic Light"/>
              </a:defRPr>
            </a:lvl1pPr>
          </a:lstStyle>
          <a:p>
            <a:pPr>
              <a:lnSpc>
                <a:spcPct val="120000"/>
              </a:lnSpc>
            </a:pPr>
            <a:r>
              <a:t>Lorem Ipsum is simply dummy text of the printing and typesetting industry. Lorem Ipsum has been the industry's standard dummy text ever since the 1500s, when an unknown printer took a galley.</a:t>
            </a: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 name="تعاون بالفطرة…"/>
          <p:cNvSpPr txBox="1"/>
          <p:nvPr/>
        </p:nvSpPr>
        <p:spPr>
          <a:xfrm>
            <a:off x="12170668" y="4812313"/>
            <a:ext cx="10033330" cy="40913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r" defTabSz="2438338">
              <a:lnSpc>
                <a:spcPct val="120000"/>
              </a:lnSpc>
              <a:spcBef>
                <a:spcPts val="0"/>
              </a:spcBef>
              <a:defRPr sz="7200">
                <a:solidFill>
                  <a:srgbClr val="26035D"/>
                </a:solidFill>
                <a:latin typeface="itf Huwiya Arabic Light"/>
                <a:ea typeface="itf Huwiya Arabic Light"/>
                <a:cs typeface="itf Huwiya Arabic Light"/>
                <a:sym typeface="itf Huwiya Arabic Light"/>
              </a:defRPr>
            </a:pPr>
            <a:r>
              <a:rPr dirty="0" err="1"/>
              <a:t>تعاون</a:t>
            </a:r>
            <a:r>
              <a:rPr dirty="0"/>
              <a:t> </a:t>
            </a:r>
            <a:r>
              <a:rPr dirty="0" err="1">
                <a:solidFill>
                  <a:srgbClr val="9ACAEA"/>
                </a:solidFill>
                <a:latin typeface="itf Huwiya Arabic Med"/>
                <a:ea typeface="itf Huwiya Arabic Med"/>
                <a:cs typeface="itf Huwiya Arabic Med"/>
                <a:sym typeface="itf Huwiya Arabic Medium"/>
              </a:rPr>
              <a:t>بالفطرة</a:t>
            </a:r>
            <a:endParaRPr dirty="0">
              <a:solidFill>
                <a:srgbClr val="9ACAEA"/>
              </a:solidFill>
              <a:latin typeface="itf Huwiya Arabic Med"/>
              <a:ea typeface="itf Huwiya Arabic Med"/>
              <a:cs typeface="itf Huwiya Arabic Med"/>
              <a:sym typeface="itf Huwiya Arabic Medium"/>
            </a:endParaRPr>
          </a:p>
          <a:p>
            <a:pPr algn="r" defTabSz="2438338">
              <a:lnSpc>
                <a:spcPct val="120000"/>
              </a:lnSpc>
              <a:spcBef>
                <a:spcPts val="0"/>
              </a:spcBef>
              <a:defRPr sz="7200">
                <a:solidFill>
                  <a:srgbClr val="26035D"/>
                </a:solidFill>
                <a:latin typeface="itf Huwiya Arabic Light"/>
                <a:ea typeface="itf Huwiya Arabic Light"/>
                <a:cs typeface="itf Huwiya Arabic Light"/>
                <a:sym typeface="itf Huwiya Arabic Light"/>
              </a:defRPr>
            </a:pPr>
            <a:r>
              <a:rPr dirty="0" err="1"/>
              <a:t>استراتيجية</a:t>
            </a:r>
            <a:r>
              <a:rPr dirty="0"/>
              <a:t> </a:t>
            </a:r>
            <a:r>
              <a:rPr dirty="0" err="1">
                <a:solidFill>
                  <a:srgbClr val="9ACAEA"/>
                </a:solidFill>
                <a:latin typeface="itf Huwiya Arabic Med"/>
                <a:ea typeface="itf Huwiya Arabic Med"/>
                <a:cs typeface="itf Huwiya Arabic Med"/>
                <a:sym typeface="itf Huwiya Arabic Medium"/>
              </a:rPr>
              <a:t>بالتصميم</a:t>
            </a:r>
            <a:endParaRPr dirty="0">
              <a:solidFill>
                <a:srgbClr val="9ACAEA"/>
              </a:solidFill>
              <a:latin typeface="itf Huwiya Arabic Med"/>
              <a:ea typeface="itf Huwiya Arabic Med"/>
              <a:cs typeface="itf Huwiya Arabic Med"/>
              <a:sym typeface="itf Huwiya Arabic Medium"/>
            </a:endParaRPr>
          </a:p>
          <a:p>
            <a:pPr algn="r" defTabSz="2438338">
              <a:lnSpc>
                <a:spcPct val="120000"/>
              </a:lnSpc>
              <a:spcBef>
                <a:spcPts val="0"/>
              </a:spcBef>
              <a:defRPr sz="7200">
                <a:solidFill>
                  <a:srgbClr val="26035D"/>
                </a:solidFill>
                <a:latin typeface="itf Huwiya Arabic Light"/>
                <a:ea typeface="itf Huwiya Arabic Light"/>
                <a:cs typeface="itf Huwiya Arabic Light"/>
                <a:sym typeface="itf Huwiya Arabic Light"/>
              </a:defRPr>
            </a:pPr>
            <a:r>
              <a:rPr dirty="0" err="1"/>
              <a:t>وقيمـة</a:t>
            </a:r>
            <a:r>
              <a:rPr dirty="0"/>
              <a:t> </a:t>
            </a:r>
            <a:r>
              <a:rPr dirty="0" err="1"/>
              <a:t>تُقاس</a:t>
            </a:r>
            <a:r>
              <a:rPr dirty="0"/>
              <a:t> </a:t>
            </a:r>
            <a:r>
              <a:rPr dirty="0" err="1">
                <a:solidFill>
                  <a:srgbClr val="9ACAEA"/>
                </a:solidFill>
                <a:latin typeface="itf Huwiya Arabic Med"/>
                <a:ea typeface="itf Huwiya Arabic Med"/>
                <a:cs typeface="itf Huwiya Arabic Med"/>
                <a:sym typeface="itf Huwiya Arabic Medium"/>
              </a:rPr>
              <a:t>بالت</a:t>
            </a:r>
            <a:r>
              <a:rPr dirty="0">
                <a:solidFill>
                  <a:srgbClr val="9ACAEA"/>
                </a:solidFill>
                <a:latin typeface="itf Huwiya Arabic Med"/>
                <a:ea typeface="itf Huwiya Arabic Med"/>
                <a:cs typeface="itf Huwiya Arabic Med"/>
                <a:sym typeface="itf Huwiya Arabic Medium"/>
              </a:rPr>
              <a:t>ــ</a:t>
            </a:r>
            <a:r>
              <a:rPr dirty="0" err="1">
                <a:solidFill>
                  <a:srgbClr val="9ACAEA"/>
                </a:solidFill>
                <a:latin typeface="itf Huwiya Arabic Med"/>
                <a:ea typeface="itf Huwiya Arabic Med"/>
                <a:cs typeface="itf Huwiya Arabic Med"/>
                <a:sym typeface="itf Huwiya Arabic Medium"/>
              </a:rPr>
              <a:t>أثير</a:t>
            </a:r>
            <a:endParaRPr dirty="0">
              <a:solidFill>
                <a:srgbClr val="9ACAEA"/>
              </a:solidFill>
              <a:latin typeface="itf Huwiya Arabic Med"/>
              <a:ea typeface="itf Huwiya Arabic Med"/>
              <a:cs typeface="itf Huwiya Arabic Med"/>
              <a:sym typeface="itf Huwiya Arabic Medium"/>
            </a:endParaRPr>
          </a:p>
        </p:txBody>
      </p:sp>
      <p:sp>
        <p:nvSpPr>
          <p:cNvPr id="330" name="Collaborative by nature Strategic by design Measurable by impact"/>
          <p:cNvSpPr txBox="1"/>
          <p:nvPr/>
        </p:nvSpPr>
        <p:spPr>
          <a:xfrm>
            <a:off x="1654444" y="4812313"/>
            <a:ext cx="10033330" cy="40913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defTabSz="2438338">
              <a:lnSpc>
                <a:spcPct val="120000"/>
              </a:lnSpc>
              <a:spcBef>
                <a:spcPts val="0"/>
              </a:spcBef>
              <a:defRPr sz="7200">
                <a:solidFill>
                  <a:srgbClr val="26035D"/>
                </a:solidFill>
                <a:latin typeface="itf Huwiya Arabic Light"/>
                <a:ea typeface="itf Huwiya Arabic Light"/>
                <a:cs typeface="itf Huwiya Arabic Light"/>
                <a:sym typeface="itf Huwiya Arabic Light"/>
              </a:defRPr>
            </a:pPr>
            <a:r>
              <a:rPr dirty="0"/>
              <a:t>Collaborative by </a:t>
            </a:r>
            <a:r>
              <a:rPr dirty="0">
                <a:solidFill>
                  <a:srgbClr val="8CCCED"/>
                </a:solidFill>
                <a:latin typeface="itf Huwiya Arabic Bold"/>
                <a:ea typeface="itf Huwiya Arabic Bold"/>
                <a:cs typeface="itf Huwiya Arabic Bold"/>
                <a:sym typeface="itf Huwiya Arabic Bold"/>
              </a:rPr>
              <a:t>nature</a:t>
            </a:r>
            <a:r>
              <a:rPr dirty="0"/>
              <a:t> Strategic by </a:t>
            </a:r>
            <a:r>
              <a:rPr dirty="0">
                <a:solidFill>
                  <a:srgbClr val="8CCCED"/>
                </a:solidFill>
                <a:latin typeface="itf Huwiya Arabic Bold"/>
                <a:ea typeface="itf Huwiya Arabic Bold"/>
                <a:cs typeface="itf Huwiya Arabic Bold"/>
                <a:sym typeface="itf Huwiya Arabic Bold"/>
              </a:rPr>
              <a:t>design</a:t>
            </a:r>
            <a:r>
              <a:rPr dirty="0"/>
              <a:t> Measurable by </a:t>
            </a:r>
            <a:r>
              <a:rPr dirty="0">
                <a:solidFill>
                  <a:srgbClr val="8CCCED"/>
                </a:solidFill>
                <a:latin typeface="itf Huwiya Arabic Bold"/>
                <a:ea typeface="itf Huwiya Arabic Bold"/>
                <a:cs typeface="itf Huwiya Arabic Bold"/>
                <a:sym typeface="itf Huwiya Arabic Bold"/>
              </a:rPr>
              <a:t>impact</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 name="عنوان النص الرئيسي…"/>
          <p:cNvSpPr txBox="1">
            <a:spLocks noGrp="1"/>
          </p:cNvSpPr>
          <p:nvPr>
            <p:ph type="title"/>
          </p:nvPr>
        </p:nvSpPr>
        <p:spPr>
          <a:prstGeom prst="rect">
            <a:avLst/>
          </a:prstGeom>
        </p:spPr>
        <p:txBody>
          <a:bodyPr/>
          <a:lstStyle/>
          <a:p>
            <a:pPr rtl="1">
              <a:lnSpc>
                <a:spcPct val="110000"/>
              </a:lnSpc>
              <a:defRPr/>
            </a:pPr>
            <a:r>
              <a:rPr dirty="0" err="1"/>
              <a:t>عنوان</a:t>
            </a:r>
            <a:r>
              <a:rPr dirty="0"/>
              <a:t> </a:t>
            </a:r>
            <a:r>
              <a:rPr dirty="0" err="1"/>
              <a:t>النص</a:t>
            </a:r>
            <a:r>
              <a:rPr dirty="0"/>
              <a:t> </a:t>
            </a:r>
            <a:r>
              <a:rPr dirty="0" err="1"/>
              <a:t>الرئيسي</a:t>
            </a:r>
            <a:endParaRPr dirty="0"/>
          </a:p>
          <a:p>
            <a:pPr rtl="1">
              <a:lnSpc>
                <a:spcPct val="110000"/>
              </a:lnSpc>
              <a:defRPr/>
            </a:pPr>
            <a:r>
              <a:rPr dirty="0"/>
              <a:t>Lorem ipsum</a:t>
            </a:r>
          </a:p>
        </p:txBody>
      </p:sp>
      <p:graphicFrame>
        <p:nvGraphicFramePr>
          <p:cNvPr id="333" name="Table 1"/>
          <p:cNvGraphicFramePr/>
          <p:nvPr>
            <p:extLst>
              <p:ext uri="{D42A27DB-BD31-4B8C-83A1-F6EECF244321}">
                <p14:modId xmlns:p14="http://schemas.microsoft.com/office/powerpoint/2010/main" val="832178787"/>
              </p:ext>
            </p:extLst>
          </p:nvPr>
        </p:nvGraphicFramePr>
        <p:xfrm>
          <a:off x="2437534" y="4437830"/>
          <a:ext cx="11583100" cy="6417777"/>
        </p:xfrm>
        <a:graphic>
          <a:graphicData uri="http://schemas.openxmlformats.org/drawingml/2006/table">
            <a:tbl>
              <a:tblPr>
                <a:tableStyleId>{4C3C2611-4C71-4FC5-86AE-919BDF0F9419}</a:tableStyleId>
              </a:tblPr>
              <a:tblGrid>
                <a:gridCol w="5874255">
                  <a:extLst>
                    <a:ext uri="{9D8B030D-6E8A-4147-A177-3AD203B41FA5}">
                      <a16:colId xmlns:a16="http://schemas.microsoft.com/office/drawing/2014/main" val="20000"/>
                    </a:ext>
                  </a:extLst>
                </a:gridCol>
                <a:gridCol w="4412544">
                  <a:extLst>
                    <a:ext uri="{9D8B030D-6E8A-4147-A177-3AD203B41FA5}">
                      <a16:colId xmlns:a16="http://schemas.microsoft.com/office/drawing/2014/main" val="20001"/>
                    </a:ext>
                  </a:extLst>
                </a:gridCol>
                <a:gridCol w="1296301">
                  <a:extLst>
                    <a:ext uri="{9D8B030D-6E8A-4147-A177-3AD203B41FA5}">
                      <a16:colId xmlns:a16="http://schemas.microsoft.com/office/drawing/2014/main" val="20002"/>
                    </a:ext>
                  </a:extLst>
                </a:gridCol>
              </a:tblGrid>
              <a:tr h="2081128">
                <a:tc>
                  <a:txBody>
                    <a:bodyPr/>
                    <a:lstStyle/>
                    <a:p>
                      <a:pPr algn="just" defTabSz="2438338" rtl="1">
                        <a:lnSpc>
                          <a:spcPct val="90000"/>
                        </a:lnSpc>
                        <a:spcBef>
                          <a:spcPts val="4500"/>
                        </a:spcBef>
                        <a:defRPr sz="1800"/>
                      </a:pPr>
                      <a:r>
                        <a:rPr dirty="0" err="1">
                          <a:solidFill>
                            <a:srgbClr val="231F20"/>
                          </a:solidFill>
                          <a:latin typeface="itf Huwiya Arabic Light"/>
                          <a:ea typeface="itf Huwiya Arabic Light"/>
                          <a:cs typeface="itf Huwiya Arabic Light"/>
                          <a:sym typeface="itf Huwiya Arabic Light"/>
                        </a:rPr>
                        <a:t>هذا</a:t>
                      </a:r>
                      <a:r>
                        <a:rPr dirty="0">
                          <a:solidFill>
                            <a:srgbClr val="231F20"/>
                          </a:solidFill>
                          <a:latin typeface="itf Huwiya Arabic Light"/>
                          <a:ea typeface="itf Huwiya Arabic Light"/>
                          <a:cs typeface="itf Huwiya Arabic Light"/>
                          <a:sym typeface="itf Huwiya Arabic Light"/>
                        </a:rPr>
                        <a:t> </a:t>
                      </a:r>
                      <a:r>
                        <a:rPr dirty="0" err="1">
                          <a:solidFill>
                            <a:srgbClr val="231F20"/>
                          </a:solidFill>
                          <a:latin typeface="itf Huwiya Arabic Light"/>
                          <a:ea typeface="itf Huwiya Arabic Light"/>
                          <a:cs typeface="itf Huwiya Arabic Light"/>
                          <a:sym typeface="itf Huwiya Arabic Light"/>
                        </a:rPr>
                        <a:t>النص</a:t>
                      </a:r>
                      <a:r>
                        <a:rPr dirty="0">
                          <a:solidFill>
                            <a:srgbClr val="231F20"/>
                          </a:solidFill>
                          <a:latin typeface="itf Huwiya Arabic Light"/>
                          <a:ea typeface="itf Huwiya Arabic Light"/>
                          <a:cs typeface="itf Huwiya Arabic Light"/>
                          <a:sym typeface="itf Huwiya Arabic Light"/>
                        </a:rPr>
                        <a:t> </a:t>
                      </a:r>
                      <a:r>
                        <a:rPr dirty="0" err="1">
                          <a:solidFill>
                            <a:srgbClr val="231F20"/>
                          </a:solidFill>
                          <a:latin typeface="itf Huwiya Arabic Light"/>
                          <a:ea typeface="itf Huwiya Arabic Light"/>
                          <a:cs typeface="itf Huwiya Arabic Light"/>
                          <a:sym typeface="itf Huwiya Arabic Light"/>
                        </a:rPr>
                        <a:t>هو</a:t>
                      </a:r>
                      <a:r>
                        <a:rPr dirty="0">
                          <a:solidFill>
                            <a:srgbClr val="231F20"/>
                          </a:solidFill>
                          <a:latin typeface="itf Huwiya Arabic Light"/>
                          <a:ea typeface="itf Huwiya Arabic Light"/>
                          <a:cs typeface="itf Huwiya Arabic Light"/>
                          <a:sym typeface="itf Huwiya Arabic Light"/>
                        </a:rPr>
                        <a:t> </a:t>
                      </a:r>
                      <a:r>
                        <a:rPr dirty="0" err="1">
                          <a:solidFill>
                            <a:srgbClr val="231F20"/>
                          </a:solidFill>
                          <a:latin typeface="itf Huwiya Arabic Light"/>
                          <a:ea typeface="itf Huwiya Arabic Light"/>
                          <a:cs typeface="itf Huwiya Arabic Light"/>
                          <a:sym typeface="itf Huwiya Arabic Light"/>
                        </a:rPr>
                        <a:t>مثال</a:t>
                      </a:r>
                      <a:r>
                        <a:rPr dirty="0">
                          <a:solidFill>
                            <a:srgbClr val="231F20"/>
                          </a:solidFill>
                          <a:latin typeface="itf Huwiya Arabic Light"/>
                          <a:ea typeface="itf Huwiya Arabic Light"/>
                          <a:cs typeface="itf Huwiya Arabic Light"/>
                          <a:sym typeface="itf Huwiya Arabic Light"/>
                        </a:rPr>
                        <a:t> </a:t>
                      </a:r>
                      <a:r>
                        <a:rPr dirty="0" err="1">
                          <a:solidFill>
                            <a:srgbClr val="231F20"/>
                          </a:solidFill>
                          <a:latin typeface="itf Huwiya Arabic Light"/>
                          <a:ea typeface="itf Huwiya Arabic Light"/>
                          <a:cs typeface="itf Huwiya Arabic Light"/>
                          <a:sym typeface="itf Huwiya Arabic Light"/>
                        </a:rPr>
                        <a:t>لنص</a:t>
                      </a:r>
                      <a:r>
                        <a:rPr dirty="0">
                          <a:solidFill>
                            <a:srgbClr val="231F20"/>
                          </a:solidFill>
                          <a:latin typeface="itf Huwiya Arabic Light"/>
                          <a:ea typeface="itf Huwiya Arabic Light"/>
                          <a:cs typeface="itf Huwiya Arabic Light"/>
                          <a:sym typeface="itf Huwiya Arabic Light"/>
                        </a:rPr>
                        <a:t> </a:t>
                      </a:r>
                      <a:r>
                        <a:rPr dirty="0" err="1">
                          <a:solidFill>
                            <a:srgbClr val="231F20"/>
                          </a:solidFill>
                          <a:latin typeface="itf Huwiya Arabic Light"/>
                          <a:ea typeface="itf Huwiya Arabic Light"/>
                          <a:cs typeface="itf Huwiya Arabic Light"/>
                          <a:sym typeface="itf Huwiya Arabic Light"/>
                        </a:rPr>
                        <a:t>يمكن</a:t>
                      </a:r>
                      <a:r>
                        <a:rPr dirty="0">
                          <a:solidFill>
                            <a:srgbClr val="231F20"/>
                          </a:solidFill>
                          <a:latin typeface="itf Huwiya Arabic Light"/>
                          <a:ea typeface="itf Huwiya Arabic Light"/>
                          <a:cs typeface="itf Huwiya Arabic Light"/>
                          <a:sym typeface="itf Huwiya Arabic Light"/>
                        </a:rPr>
                        <a:t> </a:t>
                      </a:r>
                      <a:r>
                        <a:rPr dirty="0" err="1">
                          <a:solidFill>
                            <a:srgbClr val="231F20"/>
                          </a:solidFill>
                          <a:latin typeface="itf Huwiya Arabic Light"/>
                          <a:ea typeface="itf Huwiya Arabic Light"/>
                          <a:cs typeface="itf Huwiya Arabic Light"/>
                          <a:sym typeface="itf Huwiya Arabic Light"/>
                        </a:rPr>
                        <a:t>أن</a:t>
                      </a:r>
                      <a:r>
                        <a:rPr dirty="0">
                          <a:solidFill>
                            <a:srgbClr val="231F20"/>
                          </a:solidFill>
                          <a:latin typeface="itf Huwiya Arabic Light"/>
                          <a:ea typeface="itf Huwiya Arabic Light"/>
                          <a:cs typeface="itf Huwiya Arabic Light"/>
                          <a:sym typeface="itf Huwiya Arabic Light"/>
                        </a:rPr>
                        <a:t> </a:t>
                      </a:r>
                      <a:r>
                        <a:rPr dirty="0" err="1">
                          <a:solidFill>
                            <a:srgbClr val="231F20"/>
                          </a:solidFill>
                          <a:latin typeface="itf Huwiya Arabic Light"/>
                          <a:ea typeface="itf Huwiya Arabic Light"/>
                          <a:cs typeface="itf Huwiya Arabic Light"/>
                          <a:sym typeface="itf Huwiya Arabic Light"/>
                        </a:rPr>
                        <a:t>يستبدل</a:t>
                      </a:r>
                      <a:r>
                        <a:rPr dirty="0">
                          <a:solidFill>
                            <a:srgbClr val="231F20"/>
                          </a:solidFill>
                          <a:latin typeface="itf Huwiya Arabic Light"/>
                          <a:ea typeface="itf Huwiya Arabic Light"/>
                          <a:cs typeface="itf Huwiya Arabic Light"/>
                          <a:sym typeface="itf Huwiya Arabic Light"/>
                        </a:rPr>
                        <a:t> </a:t>
                      </a:r>
                      <a:r>
                        <a:rPr dirty="0" err="1">
                          <a:solidFill>
                            <a:srgbClr val="231F20"/>
                          </a:solidFill>
                          <a:latin typeface="itf Huwiya Arabic Light"/>
                          <a:ea typeface="itf Huwiya Arabic Light"/>
                          <a:cs typeface="itf Huwiya Arabic Light"/>
                          <a:sym typeface="itf Huwiya Arabic Light"/>
                        </a:rPr>
                        <a:t>في</a:t>
                      </a:r>
                      <a:r>
                        <a:rPr dirty="0">
                          <a:solidFill>
                            <a:srgbClr val="231F20"/>
                          </a:solidFill>
                          <a:latin typeface="itf Huwiya Arabic Light"/>
                          <a:ea typeface="itf Huwiya Arabic Light"/>
                          <a:cs typeface="itf Huwiya Arabic Light"/>
                          <a:sym typeface="itf Huwiya Arabic Light"/>
                        </a:rPr>
                        <a:t> </a:t>
                      </a:r>
                      <a:r>
                        <a:rPr dirty="0" err="1">
                          <a:solidFill>
                            <a:srgbClr val="231F20"/>
                          </a:solidFill>
                          <a:latin typeface="itf Huwiya Arabic Light"/>
                          <a:ea typeface="itf Huwiya Arabic Light"/>
                          <a:cs typeface="itf Huwiya Arabic Light"/>
                          <a:sym typeface="itf Huwiya Arabic Light"/>
                        </a:rPr>
                        <a:t>نفس</a:t>
                      </a:r>
                      <a:r>
                        <a:rPr dirty="0">
                          <a:solidFill>
                            <a:srgbClr val="231F20"/>
                          </a:solidFill>
                          <a:latin typeface="itf Huwiya Arabic Light"/>
                          <a:ea typeface="itf Huwiya Arabic Light"/>
                          <a:cs typeface="itf Huwiya Arabic Light"/>
                          <a:sym typeface="itf Huwiya Arabic Light"/>
                        </a:rPr>
                        <a:t> </a:t>
                      </a:r>
                      <a:r>
                        <a:rPr dirty="0" err="1">
                          <a:solidFill>
                            <a:srgbClr val="231F20"/>
                          </a:solidFill>
                          <a:latin typeface="itf Huwiya Arabic Light"/>
                          <a:ea typeface="itf Huwiya Arabic Light"/>
                          <a:cs typeface="itf Huwiya Arabic Light"/>
                          <a:sym typeface="itf Huwiya Arabic Light"/>
                        </a:rPr>
                        <a:t>المساحة</a:t>
                      </a:r>
                      <a:r>
                        <a:rPr dirty="0">
                          <a:solidFill>
                            <a:srgbClr val="231F20"/>
                          </a:solidFill>
                          <a:latin typeface="itf Huwiya Arabic Light"/>
                          <a:ea typeface="itf Huwiya Arabic Light"/>
                          <a:cs typeface="itf Huwiya Arabic Light"/>
                          <a:sym typeface="itf Huwiya Arabic Light"/>
                        </a:rPr>
                        <a:t>، </a:t>
                      </a:r>
                      <a:r>
                        <a:rPr dirty="0" err="1">
                          <a:solidFill>
                            <a:srgbClr val="231F20"/>
                          </a:solidFill>
                          <a:latin typeface="itf Huwiya Arabic Light"/>
                          <a:ea typeface="itf Huwiya Arabic Light"/>
                          <a:cs typeface="itf Huwiya Arabic Light"/>
                          <a:sym typeface="itf Huwiya Arabic Light"/>
                        </a:rPr>
                        <a:t>لقد</a:t>
                      </a:r>
                      <a:r>
                        <a:rPr dirty="0">
                          <a:solidFill>
                            <a:srgbClr val="231F20"/>
                          </a:solidFill>
                          <a:latin typeface="itf Huwiya Arabic Light"/>
                          <a:ea typeface="itf Huwiya Arabic Light"/>
                          <a:cs typeface="itf Huwiya Arabic Light"/>
                          <a:sym typeface="itf Huwiya Arabic Light"/>
                        </a:rPr>
                        <a:t> </a:t>
                      </a:r>
                      <a:r>
                        <a:rPr dirty="0" err="1">
                          <a:solidFill>
                            <a:srgbClr val="231F20"/>
                          </a:solidFill>
                          <a:latin typeface="itf Huwiya Arabic Light"/>
                          <a:ea typeface="itf Huwiya Arabic Light"/>
                          <a:cs typeface="itf Huwiya Arabic Light"/>
                          <a:sym typeface="itf Huwiya Arabic Light"/>
                        </a:rPr>
                        <a:t>تم</a:t>
                      </a:r>
                      <a:r>
                        <a:rPr dirty="0">
                          <a:solidFill>
                            <a:srgbClr val="231F20"/>
                          </a:solidFill>
                          <a:latin typeface="itf Huwiya Arabic Light"/>
                          <a:ea typeface="itf Huwiya Arabic Light"/>
                          <a:cs typeface="itf Huwiya Arabic Light"/>
                          <a:sym typeface="itf Huwiya Arabic Light"/>
                        </a:rPr>
                        <a:t> </a:t>
                      </a:r>
                      <a:r>
                        <a:rPr dirty="0" err="1">
                          <a:solidFill>
                            <a:srgbClr val="231F20"/>
                          </a:solidFill>
                          <a:latin typeface="itf Huwiya Arabic Light"/>
                          <a:ea typeface="itf Huwiya Arabic Light"/>
                          <a:cs typeface="itf Huwiya Arabic Light"/>
                          <a:sym typeface="itf Huwiya Arabic Light"/>
                        </a:rPr>
                        <a:t>توليد</a:t>
                      </a:r>
                      <a:r>
                        <a:rPr dirty="0">
                          <a:solidFill>
                            <a:srgbClr val="231F20"/>
                          </a:solidFill>
                          <a:latin typeface="itf Huwiya Arabic Light"/>
                          <a:ea typeface="itf Huwiya Arabic Light"/>
                          <a:cs typeface="itf Huwiya Arabic Light"/>
                          <a:sym typeface="itf Huwiya Arabic Light"/>
                        </a:rPr>
                        <a:t> </a:t>
                      </a:r>
                      <a:r>
                        <a:rPr dirty="0" err="1">
                          <a:solidFill>
                            <a:srgbClr val="231F20"/>
                          </a:solidFill>
                          <a:latin typeface="itf Huwiya Arabic Light"/>
                          <a:ea typeface="itf Huwiya Arabic Light"/>
                          <a:cs typeface="itf Huwiya Arabic Light"/>
                          <a:sym typeface="itf Huwiya Arabic Light"/>
                        </a:rPr>
                        <a:t>هذا</a:t>
                      </a:r>
                      <a:r>
                        <a:rPr dirty="0">
                          <a:solidFill>
                            <a:srgbClr val="231F20"/>
                          </a:solidFill>
                          <a:latin typeface="itf Huwiya Arabic Light"/>
                          <a:ea typeface="itf Huwiya Arabic Light"/>
                          <a:cs typeface="itf Huwiya Arabic Light"/>
                          <a:sym typeface="itf Huwiya Arabic Light"/>
                        </a:rPr>
                        <a:t> </a:t>
                      </a:r>
                      <a:r>
                        <a:rPr dirty="0" err="1">
                          <a:solidFill>
                            <a:srgbClr val="231F20"/>
                          </a:solidFill>
                          <a:latin typeface="itf Huwiya Arabic Light"/>
                          <a:ea typeface="itf Huwiya Arabic Light"/>
                          <a:cs typeface="itf Huwiya Arabic Light"/>
                          <a:sym typeface="itf Huwiya Arabic Light"/>
                        </a:rPr>
                        <a:t>النص</a:t>
                      </a:r>
                      <a:r>
                        <a:rPr dirty="0">
                          <a:solidFill>
                            <a:srgbClr val="231F20"/>
                          </a:solidFill>
                          <a:latin typeface="itf Huwiya Arabic Light"/>
                          <a:ea typeface="itf Huwiya Arabic Light"/>
                          <a:cs typeface="itf Huwiya Arabic Light"/>
                          <a:sym typeface="itf Huwiya Arabic Light"/>
                        </a:rPr>
                        <a:t> </a:t>
                      </a:r>
                      <a:r>
                        <a:rPr dirty="0" err="1">
                          <a:solidFill>
                            <a:srgbClr val="231F20"/>
                          </a:solidFill>
                          <a:latin typeface="itf Huwiya Arabic Light"/>
                          <a:ea typeface="itf Huwiya Arabic Light"/>
                          <a:cs typeface="itf Huwiya Arabic Light"/>
                          <a:sym typeface="itf Huwiya Arabic Light"/>
                        </a:rPr>
                        <a:t>من</a:t>
                      </a:r>
                      <a:r>
                        <a:rPr dirty="0">
                          <a:solidFill>
                            <a:srgbClr val="231F20"/>
                          </a:solidFill>
                          <a:latin typeface="itf Huwiya Arabic Light"/>
                          <a:ea typeface="itf Huwiya Arabic Light"/>
                          <a:cs typeface="itf Huwiya Arabic Light"/>
                          <a:sym typeface="itf Huwiya Arabic Light"/>
                        </a:rPr>
                        <a:t> </a:t>
                      </a:r>
                      <a:r>
                        <a:rPr dirty="0" err="1">
                          <a:solidFill>
                            <a:srgbClr val="231F20"/>
                          </a:solidFill>
                          <a:latin typeface="itf Huwiya Arabic Light"/>
                          <a:ea typeface="itf Huwiya Arabic Light"/>
                          <a:cs typeface="itf Huwiya Arabic Light"/>
                          <a:sym typeface="itf Huwiya Arabic Light"/>
                        </a:rPr>
                        <a:t>مولد</a:t>
                      </a:r>
                      <a:r>
                        <a:rPr dirty="0">
                          <a:solidFill>
                            <a:srgbClr val="231F20"/>
                          </a:solidFill>
                          <a:latin typeface="itf Huwiya Arabic Light"/>
                          <a:ea typeface="itf Huwiya Arabic Light"/>
                          <a:cs typeface="itf Huwiya Arabic Light"/>
                          <a:sym typeface="itf Huwiya Arabic Light"/>
                        </a:rPr>
                        <a:t> </a:t>
                      </a:r>
                      <a:r>
                        <a:rPr dirty="0" err="1">
                          <a:solidFill>
                            <a:srgbClr val="231F20"/>
                          </a:solidFill>
                          <a:latin typeface="itf Huwiya Arabic Light"/>
                          <a:ea typeface="itf Huwiya Arabic Light"/>
                          <a:cs typeface="itf Huwiya Arabic Light"/>
                          <a:sym typeface="itf Huwiya Arabic Light"/>
                        </a:rPr>
                        <a:t>النص</a:t>
                      </a:r>
                      <a:r>
                        <a:rPr dirty="0">
                          <a:solidFill>
                            <a:srgbClr val="231F20"/>
                          </a:solidFill>
                          <a:latin typeface="itf Huwiya Arabic Light"/>
                          <a:ea typeface="itf Huwiya Arabic Light"/>
                          <a:cs typeface="itf Huwiya Arabic Light"/>
                          <a:sym typeface="itf Huwiya Arabic Light"/>
                        </a:rPr>
                        <a:t> </a:t>
                      </a:r>
                      <a:r>
                        <a:rPr dirty="0" err="1">
                          <a:solidFill>
                            <a:srgbClr val="231F20"/>
                          </a:solidFill>
                          <a:latin typeface="itf Huwiya Arabic Light"/>
                          <a:ea typeface="itf Huwiya Arabic Light"/>
                          <a:cs typeface="itf Huwiya Arabic Light"/>
                          <a:sym typeface="itf Huwiya Arabic Light"/>
                        </a:rPr>
                        <a:t>العربى</a:t>
                      </a:r>
                      <a:r>
                        <a:rPr dirty="0">
                          <a:solidFill>
                            <a:srgbClr val="231F20"/>
                          </a:solidFill>
                          <a:latin typeface="itf Huwiya Arabic Light"/>
                          <a:ea typeface="itf Huwiya Arabic Light"/>
                          <a:cs typeface="itf Huwiya Arabic Light"/>
                          <a:sym typeface="itf Huwiya Arabic Light"/>
                        </a:rPr>
                        <a:t>  </a:t>
                      </a:r>
                      <a:endParaRPr lang="ar-SA" dirty="0">
                        <a:solidFill>
                          <a:srgbClr val="231F20"/>
                        </a:solidFill>
                        <a:latin typeface="itf Huwiya Arabic Light"/>
                        <a:ea typeface="itf Huwiya Arabic Light"/>
                        <a:cs typeface="itf Huwiya Arabic Light"/>
                        <a:sym typeface="itf Huwiya Arabic Light"/>
                      </a:endParaRPr>
                    </a:p>
                    <a:p>
                      <a:pPr algn="just" defTabSz="2438338" rtl="1">
                        <a:lnSpc>
                          <a:spcPct val="90000"/>
                        </a:lnSpc>
                        <a:spcBef>
                          <a:spcPts val="4500"/>
                        </a:spcBef>
                        <a:defRPr sz="1800"/>
                      </a:pPr>
                      <a:r>
                        <a:rPr dirty="0">
                          <a:solidFill>
                            <a:srgbClr val="231F20"/>
                          </a:solidFill>
                          <a:latin typeface="itf Huwiya Arabic Light"/>
                          <a:ea typeface="itf Huwiya Arabic Light"/>
                          <a:cs typeface="itf Huwiya Arabic Light"/>
                          <a:sym typeface="itf Huwiya Arabic Light"/>
                        </a:rPr>
                        <a:t>We are actively involved in our nation’s development. We see issues and challenges as opportunities to innovate and drive future prosperity</a:t>
                      </a:r>
                    </a:p>
                  </a:txBody>
                  <a:tcPr marL="50800" marR="50800" marT="50800" marB="50800" anchor="ctr" horzOverflow="overflow">
                    <a:lnL w="0">
                      <a:miter lim="400000"/>
                    </a:lnL>
                    <a:lnR w="0">
                      <a:miter lim="400000"/>
                    </a:lnR>
                    <a:lnT w="0">
                      <a:miter lim="400000"/>
                    </a:lnT>
                    <a:lnB w="12700">
                      <a:solidFill>
                        <a:srgbClr val="D6D6D6"/>
                      </a:solidFill>
                      <a:miter lim="400000"/>
                    </a:lnB>
                    <a:noFill/>
                  </a:tcPr>
                </a:tc>
                <a:tc>
                  <a:txBody>
                    <a:bodyPr/>
                    <a:lstStyle/>
                    <a:p>
                      <a:pPr algn="r" defTabSz="2438338">
                        <a:lnSpc>
                          <a:spcPct val="20000"/>
                        </a:lnSpc>
                        <a:spcBef>
                          <a:spcPts val="4500"/>
                        </a:spcBef>
                        <a:defRPr sz="1800"/>
                      </a:pPr>
                      <a:r>
                        <a:rPr sz="2800" dirty="0" err="1">
                          <a:solidFill>
                            <a:srgbClr val="3D246E"/>
                          </a:solidFill>
                          <a:latin typeface="itf Huwiya Arabic Bold"/>
                          <a:ea typeface="itf Huwiya Arabic Bold"/>
                          <a:cs typeface="itf Huwiya Arabic Bold"/>
                          <a:sym typeface="itf Huwiya Arabic Bold"/>
                        </a:rPr>
                        <a:t>النزاهة</a:t>
                      </a:r>
                      <a:endParaRPr lang="ar-SA" sz="2800" dirty="0">
                        <a:solidFill>
                          <a:srgbClr val="3D246E"/>
                        </a:solidFill>
                        <a:latin typeface="itf Huwiya Arabic Bold"/>
                        <a:ea typeface="itf Huwiya Arabic Bold"/>
                        <a:cs typeface="itf Huwiya Arabic Bold"/>
                        <a:sym typeface="itf Huwiya Arabic Bold"/>
                      </a:endParaRPr>
                    </a:p>
                    <a:p>
                      <a:pPr algn="r" defTabSz="2438338">
                        <a:lnSpc>
                          <a:spcPct val="20000"/>
                        </a:lnSpc>
                        <a:spcBef>
                          <a:spcPts val="4500"/>
                        </a:spcBef>
                        <a:defRPr sz="1800"/>
                      </a:pPr>
                      <a:r>
                        <a:rPr lang="en-US" sz="2800" dirty="0">
                          <a:solidFill>
                            <a:srgbClr val="3D246E"/>
                          </a:solidFill>
                          <a:latin typeface="itf Huwiya Arabic Bold"/>
                          <a:ea typeface="itf Huwiya Arabic Bold"/>
                          <a:cs typeface="itf Huwiya Arabic Bold"/>
                          <a:sym typeface="itf Huwiya Arabic Bold"/>
                        </a:rPr>
                        <a:t>Integrity </a:t>
                      </a:r>
                      <a:endParaRPr sz="2800" dirty="0">
                        <a:solidFill>
                          <a:srgbClr val="3D246E"/>
                        </a:solidFill>
                        <a:latin typeface="itf Huwiya Arabic Bold"/>
                        <a:ea typeface="itf Huwiya Arabic Bold"/>
                        <a:cs typeface="itf Huwiya Arabic Bold"/>
                        <a:sym typeface="itf Huwiya Arabic Bold"/>
                      </a:endParaRPr>
                    </a:p>
                  </a:txBody>
                  <a:tcPr marL="50800" marR="50800" marT="50800" marB="50800" anchor="ctr" horzOverflow="overflow">
                    <a:lnL w="0">
                      <a:miter lim="400000"/>
                    </a:lnL>
                    <a:lnR w="0">
                      <a:miter lim="400000"/>
                    </a:lnR>
                    <a:lnT w="0">
                      <a:miter lim="400000"/>
                    </a:lnT>
                    <a:lnB w="12700">
                      <a:solidFill>
                        <a:srgbClr val="D6D6D6"/>
                      </a:solidFill>
                      <a:miter lim="400000"/>
                    </a:lnB>
                    <a:noFill/>
                  </a:tcPr>
                </a:tc>
                <a:tc>
                  <a:txBody>
                    <a:bodyPr/>
                    <a:lstStyle/>
                    <a:p>
                      <a:pPr algn="r" defTabSz="2438338">
                        <a:lnSpc>
                          <a:spcPct val="90000"/>
                        </a:lnSpc>
                        <a:spcBef>
                          <a:spcPts val="4500"/>
                        </a:spcBef>
                        <a:defRPr sz="1800"/>
                      </a:pPr>
                      <a:r>
                        <a:rPr sz="3800">
                          <a:solidFill>
                            <a:srgbClr val="7049F6"/>
                          </a:solidFill>
                          <a:latin typeface="itf Huwiya Arabic Light"/>
                          <a:ea typeface="itf Huwiya Arabic Light"/>
                          <a:cs typeface="itf Huwiya Arabic Light"/>
                          <a:sym typeface="itf Huwiya Arabic Light"/>
                        </a:rPr>
                        <a:t>01</a:t>
                      </a:r>
                    </a:p>
                  </a:txBody>
                  <a:tcPr marL="50800" marR="50800" marT="50800" marB="50800" anchor="ctr" horzOverflow="overflow">
                    <a:lnL w="0">
                      <a:miter lim="400000"/>
                    </a:lnL>
                    <a:lnR w="0">
                      <a:miter lim="400000"/>
                    </a:lnR>
                    <a:lnT w="0">
                      <a:miter lim="400000"/>
                    </a:lnT>
                    <a:lnB w="12700">
                      <a:solidFill>
                        <a:srgbClr val="D6D6D6"/>
                      </a:solidFill>
                      <a:miter lim="400000"/>
                    </a:lnB>
                    <a:noFill/>
                  </a:tcPr>
                </a:tc>
                <a:extLst>
                  <a:ext uri="{0D108BD9-81ED-4DB2-BD59-A6C34878D82A}">
                    <a16:rowId xmlns:a16="http://schemas.microsoft.com/office/drawing/2014/main" val="10000"/>
                  </a:ext>
                </a:extLst>
              </a:tr>
              <a:tr h="2190349">
                <a:tc>
                  <a:txBody>
                    <a:bodyPr/>
                    <a:lstStyle/>
                    <a:p>
                      <a:pPr algn="just" defTabSz="2438338" rtl="1">
                        <a:lnSpc>
                          <a:spcPct val="90000"/>
                        </a:lnSpc>
                        <a:spcBef>
                          <a:spcPts val="4500"/>
                        </a:spcBef>
                        <a:defRPr sz="1800"/>
                      </a:pPr>
                      <a:r>
                        <a:rPr dirty="0" err="1">
                          <a:solidFill>
                            <a:srgbClr val="231F20"/>
                          </a:solidFill>
                          <a:latin typeface="itf Huwiya Arabic Light"/>
                          <a:ea typeface="itf Huwiya Arabic Light"/>
                          <a:cs typeface="itf Huwiya Arabic Light"/>
                          <a:sym typeface="itf Huwiya Arabic Light"/>
                        </a:rPr>
                        <a:t>هذا</a:t>
                      </a:r>
                      <a:r>
                        <a:rPr dirty="0">
                          <a:solidFill>
                            <a:srgbClr val="231F20"/>
                          </a:solidFill>
                          <a:latin typeface="itf Huwiya Arabic Light"/>
                          <a:ea typeface="itf Huwiya Arabic Light"/>
                          <a:cs typeface="itf Huwiya Arabic Light"/>
                          <a:sym typeface="itf Huwiya Arabic Light"/>
                        </a:rPr>
                        <a:t> </a:t>
                      </a:r>
                      <a:r>
                        <a:rPr dirty="0" err="1">
                          <a:solidFill>
                            <a:srgbClr val="231F20"/>
                          </a:solidFill>
                          <a:latin typeface="itf Huwiya Arabic Light"/>
                          <a:ea typeface="itf Huwiya Arabic Light"/>
                          <a:cs typeface="itf Huwiya Arabic Light"/>
                          <a:sym typeface="itf Huwiya Arabic Light"/>
                        </a:rPr>
                        <a:t>النص</a:t>
                      </a:r>
                      <a:r>
                        <a:rPr dirty="0">
                          <a:solidFill>
                            <a:srgbClr val="231F20"/>
                          </a:solidFill>
                          <a:latin typeface="itf Huwiya Arabic Light"/>
                          <a:ea typeface="itf Huwiya Arabic Light"/>
                          <a:cs typeface="itf Huwiya Arabic Light"/>
                          <a:sym typeface="itf Huwiya Arabic Light"/>
                        </a:rPr>
                        <a:t> </a:t>
                      </a:r>
                      <a:r>
                        <a:rPr dirty="0" err="1">
                          <a:solidFill>
                            <a:srgbClr val="231F20"/>
                          </a:solidFill>
                          <a:latin typeface="itf Huwiya Arabic Light"/>
                          <a:ea typeface="itf Huwiya Arabic Light"/>
                          <a:cs typeface="itf Huwiya Arabic Light"/>
                          <a:sym typeface="itf Huwiya Arabic Light"/>
                        </a:rPr>
                        <a:t>هو</a:t>
                      </a:r>
                      <a:r>
                        <a:rPr dirty="0">
                          <a:solidFill>
                            <a:srgbClr val="231F20"/>
                          </a:solidFill>
                          <a:latin typeface="itf Huwiya Arabic Light"/>
                          <a:ea typeface="itf Huwiya Arabic Light"/>
                          <a:cs typeface="itf Huwiya Arabic Light"/>
                          <a:sym typeface="itf Huwiya Arabic Light"/>
                        </a:rPr>
                        <a:t> </a:t>
                      </a:r>
                      <a:r>
                        <a:rPr dirty="0" err="1">
                          <a:solidFill>
                            <a:srgbClr val="231F20"/>
                          </a:solidFill>
                          <a:latin typeface="itf Huwiya Arabic Light"/>
                          <a:ea typeface="itf Huwiya Arabic Light"/>
                          <a:cs typeface="itf Huwiya Arabic Light"/>
                          <a:sym typeface="itf Huwiya Arabic Light"/>
                        </a:rPr>
                        <a:t>مثال</a:t>
                      </a:r>
                      <a:r>
                        <a:rPr dirty="0">
                          <a:solidFill>
                            <a:srgbClr val="231F20"/>
                          </a:solidFill>
                          <a:latin typeface="itf Huwiya Arabic Light"/>
                          <a:ea typeface="itf Huwiya Arabic Light"/>
                          <a:cs typeface="itf Huwiya Arabic Light"/>
                          <a:sym typeface="itf Huwiya Arabic Light"/>
                        </a:rPr>
                        <a:t> </a:t>
                      </a:r>
                      <a:r>
                        <a:rPr dirty="0" err="1">
                          <a:solidFill>
                            <a:srgbClr val="231F20"/>
                          </a:solidFill>
                          <a:latin typeface="itf Huwiya Arabic Light"/>
                          <a:ea typeface="itf Huwiya Arabic Light"/>
                          <a:cs typeface="itf Huwiya Arabic Light"/>
                          <a:sym typeface="itf Huwiya Arabic Light"/>
                        </a:rPr>
                        <a:t>لنص</a:t>
                      </a:r>
                      <a:r>
                        <a:rPr dirty="0">
                          <a:solidFill>
                            <a:srgbClr val="231F20"/>
                          </a:solidFill>
                          <a:latin typeface="itf Huwiya Arabic Light"/>
                          <a:ea typeface="itf Huwiya Arabic Light"/>
                          <a:cs typeface="itf Huwiya Arabic Light"/>
                          <a:sym typeface="itf Huwiya Arabic Light"/>
                        </a:rPr>
                        <a:t> </a:t>
                      </a:r>
                      <a:r>
                        <a:rPr dirty="0" err="1">
                          <a:solidFill>
                            <a:srgbClr val="231F20"/>
                          </a:solidFill>
                          <a:latin typeface="itf Huwiya Arabic Light"/>
                          <a:ea typeface="itf Huwiya Arabic Light"/>
                          <a:cs typeface="itf Huwiya Arabic Light"/>
                          <a:sym typeface="itf Huwiya Arabic Light"/>
                        </a:rPr>
                        <a:t>يمكن</a:t>
                      </a:r>
                      <a:r>
                        <a:rPr dirty="0">
                          <a:solidFill>
                            <a:srgbClr val="231F20"/>
                          </a:solidFill>
                          <a:latin typeface="itf Huwiya Arabic Light"/>
                          <a:ea typeface="itf Huwiya Arabic Light"/>
                          <a:cs typeface="itf Huwiya Arabic Light"/>
                          <a:sym typeface="itf Huwiya Arabic Light"/>
                        </a:rPr>
                        <a:t> </a:t>
                      </a:r>
                      <a:r>
                        <a:rPr dirty="0" err="1">
                          <a:solidFill>
                            <a:srgbClr val="231F20"/>
                          </a:solidFill>
                          <a:latin typeface="itf Huwiya Arabic Light"/>
                          <a:ea typeface="itf Huwiya Arabic Light"/>
                          <a:cs typeface="itf Huwiya Arabic Light"/>
                          <a:sym typeface="itf Huwiya Arabic Light"/>
                        </a:rPr>
                        <a:t>أن</a:t>
                      </a:r>
                      <a:r>
                        <a:rPr dirty="0">
                          <a:solidFill>
                            <a:srgbClr val="231F20"/>
                          </a:solidFill>
                          <a:latin typeface="itf Huwiya Arabic Light"/>
                          <a:ea typeface="itf Huwiya Arabic Light"/>
                          <a:cs typeface="itf Huwiya Arabic Light"/>
                          <a:sym typeface="itf Huwiya Arabic Light"/>
                        </a:rPr>
                        <a:t> </a:t>
                      </a:r>
                      <a:r>
                        <a:rPr dirty="0" err="1">
                          <a:solidFill>
                            <a:srgbClr val="231F20"/>
                          </a:solidFill>
                          <a:latin typeface="itf Huwiya Arabic Light"/>
                          <a:ea typeface="itf Huwiya Arabic Light"/>
                          <a:cs typeface="itf Huwiya Arabic Light"/>
                          <a:sym typeface="itf Huwiya Arabic Light"/>
                        </a:rPr>
                        <a:t>يستبدل</a:t>
                      </a:r>
                      <a:r>
                        <a:rPr dirty="0">
                          <a:solidFill>
                            <a:srgbClr val="231F20"/>
                          </a:solidFill>
                          <a:latin typeface="itf Huwiya Arabic Light"/>
                          <a:ea typeface="itf Huwiya Arabic Light"/>
                          <a:cs typeface="itf Huwiya Arabic Light"/>
                          <a:sym typeface="itf Huwiya Arabic Light"/>
                        </a:rPr>
                        <a:t> </a:t>
                      </a:r>
                      <a:r>
                        <a:rPr dirty="0" err="1">
                          <a:solidFill>
                            <a:srgbClr val="231F20"/>
                          </a:solidFill>
                          <a:latin typeface="itf Huwiya Arabic Light"/>
                          <a:ea typeface="itf Huwiya Arabic Light"/>
                          <a:cs typeface="itf Huwiya Arabic Light"/>
                          <a:sym typeface="itf Huwiya Arabic Light"/>
                        </a:rPr>
                        <a:t>في</a:t>
                      </a:r>
                      <a:r>
                        <a:rPr dirty="0">
                          <a:solidFill>
                            <a:srgbClr val="231F20"/>
                          </a:solidFill>
                          <a:latin typeface="itf Huwiya Arabic Light"/>
                          <a:ea typeface="itf Huwiya Arabic Light"/>
                          <a:cs typeface="itf Huwiya Arabic Light"/>
                          <a:sym typeface="itf Huwiya Arabic Light"/>
                        </a:rPr>
                        <a:t> </a:t>
                      </a:r>
                      <a:r>
                        <a:rPr dirty="0" err="1">
                          <a:solidFill>
                            <a:srgbClr val="231F20"/>
                          </a:solidFill>
                          <a:latin typeface="itf Huwiya Arabic Light"/>
                          <a:ea typeface="itf Huwiya Arabic Light"/>
                          <a:cs typeface="itf Huwiya Arabic Light"/>
                          <a:sym typeface="itf Huwiya Arabic Light"/>
                        </a:rPr>
                        <a:t>نفس</a:t>
                      </a:r>
                      <a:r>
                        <a:rPr dirty="0">
                          <a:solidFill>
                            <a:srgbClr val="231F20"/>
                          </a:solidFill>
                          <a:latin typeface="itf Huwiya Arabic Light"/>
                          <a:ea typeface="itf Huwiya Arabic Light"/>
                          <a:cs typeface="itf Huwiya Arabic Light"/>
                          <a:sym typeface="itf Huwiya Arabic Light"/>
                        </a:rPr>
                        <a:t> </a:t>
                      </a:r>
                      <a:r>
                        <a:rPr dirty="0" err="1">
                          <a:solidFill>
                            <a:srgbClr val="231F20"/>
                          </a:solidFill>
                          <a:latin typeface="itf Huwiya Arabic Light"/>
                          <a:ea typeface="itf Huwiya Arabic Light"/>
                          <a:cs typeface="itf Huwiya Arabic Light"/>
                          <a:sym typeface="itf Huwiya Arabic Light"/>
                        </a:rPr>
                        <a:t>المساحة</a:t>
                      </a:r>
                      <a:r>
                        <a:rPr dirty="0">
                          <a:solidFill>
                            <a:srgbClr val="231F20"/>
                          </a:solidFill>
                          <a:latin typeface="itf Huwiya Arabic Light"/>
                          <a:ea typeface="itf Huwiya Arabic Light"/>
                          <a:cs typeface="itf Huwiya Arabic Light"/>
                          <a:sym typeface="itf Huwiya Arabic Light"/>
                        </a:rPr>
                        <a:t>، </a:t>
                      </a:r>
                      <a:r>
                        <a:rPr dirty="0" err="1">
                          <a:solidFill>
                            <a:srgbClr val="231F20"/>
                          </a:solidFill>
                          <a:latin typeface="itf Huwiya Arabic Light"/>
                          <a:ea typeface="itf Huwiya Arabic Light"/>
                          <a:cs typeface="itf Huwiya Arabic Light"/>
                          <a:sym typeface="itf Huwiya Arabic Light"/>
                        </a:rPr>
                        <a:t>لقد</a:t>
                      </a:r>
                      <a:r>
                        <a:rPr dirty="0">
                          <a:solidFill>
                            <a:srgbClr val="231F20"/>
                          </a:solidFill>
                          <a:latin typeface="itf Huwiya Arabic Light"/>
                          <a:ea typeface="itf Huwiya Arabic Light"/>
                          <a:cs typeface="itf Huwiya Arabic Light"/>
                          <a:sym typeface="itf Huwiya Arabic Light"/>
                        </a:rPr>
                        <a:t> </a:t>
                      </a:r>
                      <a:r>
                        <a:rPr dirty="0" err="1">
                          <a:solidFill>
                            <a:srgbClr val="231F20"/>
                          </a:solidFill>
                          <a:latin typeface="itf Huwiya Arabic Light"/>
                          <a:ea typeface="itf Huwiya Arabic Light"/>
                          <a:cs typeface="itf Huwiya Arabic Light"/>
                          <a:sym typeface="itf Huwiya Arabic Light"/>
                        </a:rPr>
                        <a:t>تم</a:t>
                      </a:r>
                      <a:r>
                        <a:rPr dirty="0">
                          <a:solidFill>
                            <a:srgbClr val="231F20"/>
                          </a:solidFill>
                          <a:latin typeface="itf Huwiya Arabic Light"/>
                          <a:ea typeface="itf Huwiya Arabic Light"/>
                          <a:cs typeface="itf Huwiya Arabic Light"/>
                          <a:sym typeface="itf Huwiya Arabic Light"/>
                        </a:rPr>
                        <a:t> </a:t>
                      </a:r>
                      <a:r>
                        <a:rPr dirty="0" err="1">
                          <a:solidFill>
                            <a:srgbClr val="231F20"/>
                          </a:solidFill>
                          <a:latin typeface="itf Huwiya Arabic Light"/>
                          <a:ea typeface="itf Huwiya Arabic Light"/>
                          <a:cs typeface="itf Huwiya Arabic Light"/>
                          <a:sym typeface="itf Huwiya Arabic Light"/>
                        </a:rPr>
                        <a:t>توليد</a:t>
                      </a:r>
                      <a:r>
                        <a:rPr dirty="0">
                          <a:solidFill>
                            <a:srgbClr val="231F20"/>
                          </a:solidFill>
                          <a:latin typeface="itf Huwiya Arabic Light"/>
                          <a:ea typeface="itf Huwiya Arabic Light"/>
                          <a:cs typeface="itf Huwiya Arabic Light"/>
                          <a:sym typeface="itf Huwiya Arabic Light"/>
                        </a:rPr>
                        <a:t> </a:t>
                      </a:r>
                      <a:r>
                        <a:rPr dirty="0" err="1">
                          <a:solidFill>
                            <a:srgbClr val="231F20"/>
                          </a:solidFill>
                          <a:latin typeface="itf Huwiya Arabic Light"/>
                          <a:ea typeface="itf Huwiya Arabic Light"/>
                          <a:cs typeface="itf Huwiya Arabic Light"/>
                          <a:sym typeface="itf Huwiya Arabic Light"/>
                        </a:rPr>
                        <a:t>هذا</a:t>
                      </a:r>
                      <a:r>
                        <a:rPr dirty="0">
                          <a:solidFill>
                            <a:srgbClr val="231F20"/>
                          </a:solidFill>
                          <a:latin typeface="itf Huwiya Arabic Light"/>
                          <a:ea typeface="itf Huwiya Arabic Light"/>
                          <a:cs typeface="itf Huwiya Arabic Light"/>
                          <a:sym typeface="itf Huwiya Arabic Light"/>
                        </a:rPr>
                        <a:t> </a:t>
                      </a:r>
                      <a:r>
                        <a:rPr dirty="0" err="1">
                          <a:solidFill>
                            <a:srgbClr val="231F20"/>
                          </a:solidFill>
                          <a:latin typeface="itf Huwiya Arabic Light"/>
                          <a:ea typeface="itf Huwiya Arabic Light"/>
                          <a:cs typeface="itf Huwiya Arabic Light"/>
                          <a:sym typeface="itf Huwiya Arabic Light"/>
                        </a:rPr>
                        <a:t>النص</a:t>
                      </a:r>
                      <a:r>
                        <a:rPr dirty="0">
                          <a:solidFill>
                            <a:srgbClr val="231F20"/>
                          </a:solidFill>
                          <a:latin typeface="itf Huwiya Arabic Light"/>
                          <a:ea typeface="itf Huwiya Arabic Light"/>
                          <a:cs typeface="itf Huwiya Arabic Light"/>
                          <a:sym typeface="itf Huwiya Arabic Light"/>
                        </a:rPr>
                        <a:t> </a:t>
                      </a:r>
                      <a:r>
                        <a:rPr dirty="0" err="1">
                          <a:solidFill>
                            <a:srgbClr val="231F20"/>
                          </a:solidFill>
                          <a:latin typeface="itf Huwiya Arabic Light"/>
                          <a:ea typeface="itf Huwiya Arabic Light"/>
                          <a:cs typeface="itf Huwiya Arabic Light"/>
                          <a:sym typeface="itf Huwiya Arabic Light"/>
                        </a:rPr>
                        <a:t>من</a:t>
                      </a:r>
                      <a:r>
                        <a:rPr dirty="0">
                          <a:solidFill>
                            <a:srgbClr val="231F20"/>
                          </a:solidFill>
                          <a:latin typeface="itf Huwiya Arabic Light"/>
                          <a:ea typeface="itf Huwiya Arabic Light"/>
                          <a:cs typeface="itf Huwiya Arabic Light"/>
                          <a:sym typeface="itf Huwiya Arabic Light"/>
                        </a:rPr>
                        <a:t> </a:t>
                      </a:r>
                      <a:r>
                        <a:rPr dirty="0" err="1">
                          <a:solidFill>
                            <a:srgbClr val="231F20"/>
                          </a:solidFill>
                          <a:latin typeface="itf Huwiya Arabic Light"/>
                          <a:ea typeface="itf Huwiya Arabic Light"/>
                          <a:cs typeface="itf Huwiya Arabic Light"/>
                          <a:sym typeface="itf Huwiya Arabic Light"/>
                        </a:rPr>
                        <a:t>مولد</a:t>
                      </a:r>
                      <a:r>
                        <a:rPr dirty="0">
                          <a:solidFill>
                            <a:srgbClr val="231F20"/>
                          </a:solidFill>
                          <a:latin typeface="itf Huwiya Arabic Light"/>
                          <a:ea typeface="itf Huwiya Arabic Light"/>
                          <a:cs typeface="itf Huwiya Arabic Light"/>
                          <a:sym typeface="itf Huwiya Arabic Light"/>
                        </a:rPr>
                        <a:t> </a:t>
                      </a:r>
                      <a:r>
                        <a:rPr dirty="0" err="1">
                          <a:solidFill>
                            <a:srgbClr val="231F20"/>
                          </a:solidFill>
                          <a:latin typeface="itf Huwiya Arabic Light"/>
                          <a:ea typeface="itf Huwiya Arabic Light"/>
                          <a:cs typeface="itf Huwiya Arabic Light"/>
                          <a:sym typeface="itf Huwiya Arabic Light"/>
                        </a:rPr>
                        <a:t>النص</a:t>
                      </a:r>
                      <a:r>
                        <a:rPr dirty="0">
                          <a:solidFill>
                            <a:srgbClr val="231F20"/>
                          </a:solidFill>
                          <a:latin typeface="itf Huwiya Arabic Light"/>
                          <a:ea typeface="itf Huwiya Arabic Light"/>
                          <a:cs typeface="itf Huwiya Arabic Light"/>
                          <a:sym typeface="itf Huwiya Arabic Light"/>
                        </a:rPr>
                        <a:t> </a:t>
                      </a:r>
                      <a:r>
                        <a:rPr dirty="0" err="1">
                          <a:solidFill>
                            <a:srgbClr val="231F20"/>
                          </a:solidFill>
                          <a:latin typeface="itf Huwiya Arabic Light"/>
                          <a:ea typeface="itf Huwiya Arabic Light"/>
                          <a:cs typeface="itf Huwiya Arabic Light"/>
                          <a:sym typeface="itf Huwiya Arabic Light"/>
                        </a:rPr>
                        <a:t>العربى</a:t>
                      </a:r>
                      <a:r>
                        <a:rPr dirty="0">
                          <a:solidFill>
                            <a:srgbClr val="231F20"/>
                          </a:solidFill>
                          <a:latin typeface="itf Huwiya Arabic Light"/>
                          <a:ea typeface="itf Huwiya Arabic Light"/>
                          <a:cs typeface="itf Huwiya Arabic Light"/>
                          <a:sym typeface="itf Huwiya Arabic Light"/>
                        </a:rPr>
                        <a:t>  </a:t>
                      </a:r>
                      <a:endParaRPr lang="ar-SA" dirty="0">
                        <a:solidFill>
                          <a:srgbClr val="231F20"/>
                        </a:solidFill>
                        <a:latin typeface="itf Huwiya Arabic Light"/>
                        <a:ea typeface="itf Huwiya Arabic Light"/>
                        <a:cs typeface="itf Huwiya Arabic Light"/>
                        <a:sym typeface="itf Huwiya Arabic Light"/>
                      </a:endParaRPr>
                    </a:p>
                    <a:p>
                      <a:pPr algn="just" defTabSz="2438338" rtl="1">
                        <a:lnSpc>
                          <a:spcPct val="90000"/>
                        </a:lnSpc>
                        <a:spcBef>
                          <a:spcPts val="4500"/>
                        </a:spcBef>
                        <a:defRPr sz="1800"/>
                      </a:pPr>
                      <a:r>
                        <a:rPr dirty="0">
                          <a:solidFill>
                            <a:srgbClr val="231F20"/>
                          </a:solidFill>
                          <a:latin typeface="itf Huwiya Arabic Light"/>
                          <a:ea typeface="itf Huwiya Arabic Light"/>
                          <a:cs typeface="itf Huwiya Arabic Light"/>
                          <a:sym typeface="itf Huwiya Arabic Light"/>
                        </a:rPr>
                        <a:t>We are actively involved in our nation’s development. We see issues and challenges as opportunities to innovate and drive future prosperity</a:t>
                      </a:r>
                    </a:p>
                  </a:txBody>
                  <a:tcPr marL="50800" marR="50800" marT="50800" marB="50800" anchor="ctr" horzOverflow="overflow">
                    <a:lnL w="0">
                      <a:miter lim="400000"/>
                    </a:lnL>
                    <a:lnR w="0">
                      <a:miter lim="400000"/>
                    </a:lnR>
                    <a:lnT w="12700">
                      <a:solidFill>
                        <a:srgbClr val="D6D6D6"/>
                      </a:solidFill>
                      <a:miter lim="400000"/>
                    </a:lnT>
                    <a:lnB w="12700">
                      <a:solidFill>
                        <a:srgbClr val="D6D6D6"/>
                      </a:solidFill>
                      <a:miter lim="400000"/>
                    </a:lnB>
                    <a:noFill/>
                  </a:tcPr>
                </a:tc>
                <a:tc>
                  <a:txBody>
                    <a:bodyPr/>
                    <a:lstStyle/>
                    <a:p>
                      <a:pPr algn="r" defTabSz="2438338" rtl="1">
                        <a:lnSpc>
                          <a:spcPct val="20000"/>
                        </a:lnSpc>
                        <a:spcBef>
                          <a:spcPts val="4500"/>
                        </a:spcBef>
                        <a:defRPr sz="1800"/>
                      </a:pPr>
                      <a:r>
                        <a:rPr sz="2800" dirty="0" err="1">
                          <a:solidFill>
                            <a:srgbClr val="3D246E"/>
                          </a:solidFill>
                          <a:latin typeface="itf Huwiya Arabic Bold"/>
                          <a:ea typeface="itf Huwiya Arabic Bold"/>
                          <a:cs typeface="itf Huwiya Arabic Bold"/>
                          <a:sym typeface="itf Huwiya Arabic Bold"/>
                        </a:rPr>
                        <a:t>الريادة</a:t>
                      </a:r>
                      <a:endParaRPr lang="ar-SA" sz="2800" dirty="0">
                        <a:solidFill>
                          <a:srgbClr val="3D246E"/>
                        </a:solidFill>
                        <a:latin typeface="itf Huwiya Arabic Bold"/>
                        <a:ea typeface="itf Huwiya Arabic Bold"/>
                        <a:cs typeface="itf Huwiya Arabic Bold"/>
                        <a:sym typeface="itf Huwiya Arabic Bold"/>
                      </a:endParaRPr>
                    </a:p>
                    <a:p>
                      <a:pPr algn="r" defTabSz="2438338" rtl="1">
                        <a:lnSpc>
                          <a:spcPct val="20000"/>
                        </a:lnSpc>
                        <a:spcBef>
                          <a:spcPts val="4500"/>
                        </a:spcBef>
                        <a:defRPr sz="1800"/>
                      </a:pPr>
                      <a:r>
                        <a:rPr sz="2800" dirty="0">
                          <a:solidFill>
                            <a:srgbClr val="3D246E"/>
                          </a:solidFill>
                          <a:latin typeface="itf Huwiya Arabic Bold"/>
                          <a:ea typeface="itf Huwiya Arabic Bold"/>
                          <a:cs typeface="itf Huwiya Arabic Bold"/>
                          <a:sym typeface="itf Huwiya Arabic Bold"/>
                        </a:rPr>
                        <a:t>  Champions</a:t>
                      </a:r>
                    </a:p>
                  </a:txBody>
                  <a:tcPr marL="50800" marR="50800" marT="50800" marB="50800" anchor="ctr" horzOverflow="overflow">
                    <a:lnL w="0">
                      <a:miter lim="400000"/>
                    </a:lnL>
                    <a:lnR w="0">
                      <a:miter lim="400000"/>
                    </a:lnR>
                    <a:lnT w="12700">
                      <a:solidFill>
                        <a:srgbClr val="D6D6D6"/>
                      </a:solidFill>
                      <a:miter lim="400000"/>
                    </a:lnT>
                    <a:lnB w="12700">
                      <a:solidFill>
                        <a:srgbClr val="D6D6D6"/>
                      </a:solidFill>
                      <a:miter lim="400000"/>
                    </a:lnB>
                    <a:noFill/>
                  </a:tcPr>
                </a:tc>
                <a:tc>
                  <a:txBody>
                    <a:bodyPr/>
                    <a:lstStyle/>
                    <a:p>
                      <a:pPr algn="r" defTabSz="2438338">
                        <a:lnSpc>
                          <a:spcPct val="90000"/>
                        </a:lnSpc>
                        <a:spcBef>
                          <a:spcPts val="4500"/>
                        </a:spcBef>
                        <a:defRPr sz="1800"/>
                      </a:pPr>
                      <a:r>
                        <a:rPr sz="3800" dirty="0">
                          <a:solidFill>
                            <a:srgbClr val="7049F6"/>
                          </a:solidFill>
                          <a:latin typeface="itf Huwiya Arabic Light"/>
                          <a:ea typeface="itf Huwiya Arabic Light"/>
                          <a:cs typeface="itf Huwiya Arabic Light"/>
                          <a:sym typeface="itf Huwiya Arabic Light"/>
                        </a:rPr>
                        <a:t>02</a:t>
                      </a:r>
                    </a:p>
                  </a:txBody>
                  <a:tcPr marL="50800" marR="50800" marT="50800" marB="50800" anchor="ctr" horzOverflow="overflow">
                    <a:lnL w="0">
                      <a:miter lim="400000"/>
                    </a:lnL>
                    <a:lnR w="0">
                      <a:miter lim="400000"/>
                    </a:lnR>
                    <a:lnT w="12700">
                      <a:solidFill>
                        <a:srgbClr val="D6D6D6"/>
                      </a:solidFill>
                      <a:miter lim="400000"/>
                    </a:lnT>
                    <a:lnB w="12700">
                      <a:solidFill>
                        <a:srgbClr val="D6D6D6"/>
                      </a:solidFill>
                      <a:miter lim="400000"/>
                    </a:lnB>
                    <a:noFill/>
                  </a:tcPr>
                </a:tc>
                <a:extLst>
                  <a:ext uri="{0D108BD9-81ED-4DB2-BD59-A6C34878D82A}">
                    <a16:rowId xmlns:a16="http://schemas.microsoft.com/office/drawing/2014/main" val="10001"/>
                  </a:ext>
                </a:extLst>
              </a:tr>
              <a:tr h="2146300">
                <a:tc>
                  <a:txBody>
                    <a:bodyPr/>
                    <a:lstStyle/>
                    <a:p>
                      <a:pPr algn="just" defTabSz="2438338" rtl="1">
                        <a:lnSpc>
                          <a:spcPct val="90000"/>
                        </a:lnSpc>
                        <a:spcBef>
                          <a:spcPts val="4500"/>
                        </a:spcBef>
                        <a:defRPr sz="1800"/>
                      </a:pPr>
                      <a:r>
                        <a:rPr dirty="0" err="1">
                          <a:solidFill>
                            <a:srgbClr val="231F20"/>
                          </a:solidFill>
                          <a:latin typeface="itf Huwiya Arabic Light"/>
                          <a:ea typeface="itf Huwiya Arabic Light"/>
                          <a:cs typeface="itf Huwiya Arabic Light"/>
                          <a:sym typeface="itf Huwiya Arabic Light"/>
                        </a:rPr>
                        <a:t>هذا</a:t>
                      </a:r>
                      <a:r>
                        <a:rPr dirty="0">
                          <a:solidFill>
                            <a:srgbClr val="231F20"/>
                          </a:solidFill>
                          <a:latin typeface="itf Huwiya Arabic Light"/>
                          <a:ea typeface="itf Huwiya Arabic Light"/>
                          <a:cs typeface="itf Huwiya Arabic Light"/>
                          <a:sym typeface="itf Huwiya Arabic Light"/>
                        </a:rPr>
                        <a:t> </a:t>
                      </a:r>
                      <a:r>
                        <a:rPr dirty="0" err="1">
                          <a:solidFill>
                            <a:srgbClr val="231F20"/>
                          </a:solidFill>
                          <a:latin typeface="itf Huwiya Arabic Light"/>
                          <a:ea typeface="itf Huwiya Arabic Light"/>
                          <a:cs typeface="itf Huwiya Arabic Light"/>
                          <a:sym typeface="itf Huwiya Arabic Light"/>
                        </a:rPr>
                        <a:t>النص</a:t>
                      </a:r>
                      <a:r>
                        <a:rPr dirty="0">
                          <a:solidFill>
                            <a:srgbClr val="231F20"/>
                          </a:solidFill>
                          <a:latin typeface="itf Huwiya Arabic Light"/>
                          <a:ea typeface="itf Huwiya Arabic Light"/>
                          <a:cs typeface="itf Huwiya Arabic Light"/>
                          <a:sym typeface="itf Huwiya Arabic Light"/>
                        </a:rPr>
                        <a:t> </a:t>
                      </a:r>
                      <a:r>
                        <a:rPr dirty="0" err="1">
                          <a:solidFill>
                            <a:srgbClr val="231F20"/>
                          </a:solidFill>
                          <a:latin typeface="itf Huwiya Arabic Light"/>
                          <a:ea typeface="itf Huwiya Arabic Light"/>
                          <a:cs typeface="itf Huwiya Arabic Light"/>
                          <a:sym typeface="itf Huwiya Arabic Light"/>
                        </a:rPr>
                        <a:t>هو</a:t>
                      </a:r>
                      <a:r>
                        <a:rPr dirty="0">
                          <a:solidFill>
                            <a:srgbClr val="231F20"/>
                          </a:solidFill>
                          <a:latin typeface="itf Huwiya Arabic Light"/>
                          <a:ea typeface="itf Huwiya Arabic Light"/>
                          <a:cs typeface="itf Huwiya Arabic Light"/>
                          <a:sym typeface="itf Huwiya Arabic Light"/>
                        </a:rPr>
                        <a:t> </a:t>
                      </a:r>
                      <a:r>
                        <a:rPr dirty="0" err="1">
                          <a:solidFill>
                            <a:srgbClr val="231F20"/>
                          </a:solidFill>
                          <a:latin typeface="itf Huwiya Arabic Light"/>
                          <a:ea typeface="itf Huwiya Arabic Light"/>
                          <a:cs typeface="itf Huwiya Arabic Light"/>
                          <a:sym typeface="itf Huwiya Arabic Light"/>
                        </a:rPr>
                        <a:t>مثال</a:t>
                      </a:r>
                      <a:r>
                        <a:rPr dirty="0">
                          <a:solidFill>
                            <a:srgbClr val="231F20"/>
                          </a:solidFill>
                          <a:latin typeface="itf Huwiya Arabic Light"/>
                          <a:ea typeface="itf Huwiya Arabic Light"/>
                          <a:cs typeface="itf Huwiya Arabic Light"/>
                          <a:sym typeface="itf Huwiya Arabic Light"/>
                        </a:rPr>
                        <a:t> </a:t>
                      </a:r>
                      <a:r>
                        <a:rPr dirty="0" err="1">
                          <a:solidFill>
                            <a:srgbClr val="231F20"/>
                          </a:solidFill>
                          <a:latin typeface="itf Huwiya Arabic Light"/>
                          <a:ea typeface="itf Huwiya Arabic Light"/>
                          <a:cs typeface="itf Huwiya Arabic Light"/>
                          <a:sym typeface="itf Huwiya Arabic Light"/>
                        </a:rPr>
                        <a:t>لنص</a:t>
                      </a:r>
                      <a:r>
                        <a:rPr dirty="0">
                          <a:solidFill>
                            <a:srgbClr val="231F20"/>
                          </a:solidFill>
                          <a:latin typeface="itf Huwiya Arabic Light"/>
                          <a:ea typeface="itf Huwiya Arabic Light"/>
                          <a:cs typeface="itf Huwiya Arabic Light"/>
                          <a:sym typeface="itf Huwiya Arabic Light"/>
                        </a:rPr>
                        <a:t> </a:t>
                      </a:r>
                      <a:r>
                        <a:rPr dirty="0" err="1">
                          <a:solidFill>
                            <a:srgbClr val="231F20"/>
                          </a:solidFill>
                          <a:latin typeface="itf Huwiya Arabic Light"/>
                          <a:ea typeface="itf Huwiya Arabic Light"/>
                          <a:cs typeface="itf Huwiya Arabic Light"/>
                          <a:sym typeface="itf Huwiya Arabic Light"/>
                        </a:rPr>
                        <a:t>يمكن</a:t>
                      </a:r>
                      <a:r>
                        <a:rPr dirty="0">
                          <a:solidFill>
                            <a:srgbClr val="231F20"/>
                          </a:solidFill>
                          <a:latin typeface="itf Huwiya Arabic Light"/>
                          <a:ea typeface="itf Huwiya Arabic Light"/>
                          <a:cs typeface="itf Huwiya Arabic Light"/>
                          <a:sym typeface="itf Huwiya Arabic Light"/>
                        </a:rPr>
                        <a:t> </a:t>
                      </a:r>
                      <a:r>
                        <a:rPr dirty="0" err="1">
                          <a:solidFill>
                            <a:srgbClr val="231F20"/>
                          </a:solidFill>
                          <a:latin typeface="itf Huwiya Arabic Light"/>
                          <a:ea typeface="itf Huwiya Arabic Light"/>
                          <a:cs typeface="itf Huwiya Arabic Light"/>
                          <a:sym typeface="itf Huwiya Arabic Light"/>
                        </a:rPr>
                        <a:t>أن</a:t>
                      </a:r>
                      <a:r>
                        <a:rPr dirty="0">
                          <a:solidFill>
                            <a:srgbClr val="231F20"/>
                          </a:solidFill>
                          <a:latin typeface="itf Huwiya Arabic Light"/>
                          <a:ea typeface="itf Huwiya Arabic Light"/>
                          <a:cs typeface="itf Huwiya Arabic Light"/>
                          <a:sym typeface="itf Huwiya Arabic Light"/>
                        </a:rPr>
                        <a:t> </a:t>
                      </a:r>
                      <a:r>
                        <a:rPr dirty="0" err="1">
                          <a:solidFill>
                            <a:srgbClr val="231F20"/>
                          </a:solidFill>
                          <a:latin typeface="itf Huwiya Arabic Light"/>
                          <a:ea typeface="itf Huwiya Arabic Light"/>
                          <a:cs typeface="itf Huwiya Arabic Light"/>
                          <a:sym typeface="itf Huwiya Arabic Light"/>
                        </a:rPr>
                        <a:t>يستبدل</a:t>
                      </a:r>
                      <a:r>
                        <a:rPr dirty="0">
                          <a:solidFill>
                            <a:srgbClr val="231F20"/>
                          </a:solidFill>
                          <a:latin typeface="itf Huwiya Arabic Light"/>
                          <a:ea typeface="itf Huwiya Arabic Light"/>
                          <a:cs typeface="itf Huwiya Arabic Light"/>
                          <a:sym typeface="itf Huwiya Arabic Light"/>
                        </a:rPr>
                        <a:t> </a:t>
                      </a:r>
                      <a:r>
                        <a:rPr dirty="0" err="1">
                          <a:solidFill>
                            <a:srgbClr val="231F20"/>
                          </a:solidFill>
                          <a:latin typeface="itf Huwiya Arabic Light"/>
                          <a:ea typeface="itf Huwiya Arabic Light"/>
                          <a:cs typeface="itf Huwiya Arabic Light"/>
                          <a:sym typeface="itf Huwiya Arabic Light"/>
                        </a:rPr>
                        <a:t>في</a:t>
                      </a:r>
                      <a:r>
                        <a:rPr dirty="0">
                          <a:solidFill>
                            <a:srgbClr val="231F20"/>
                          </a:solidFill>
                          <a:latin typeface="itf Huwiya Arabic Light"/>
                          <a:ea typeface="itf Huwiya Arabic Light"/>
                          <a:cs typeface="itf Huwiya Arabic Light"/>
                          <a:sym typeface="itf Huwiya Arabic Light"/>
                        </a:rPr>
                        <a:t> </a:t>
                      </a:r>
                      <a:r>
                        <a:rPr dirty="0" err="1">
                          <a:solidFill>
                            <a:srgbClr val="231F20"/>
                          </a:solidFill>
                          <a:latin typeface="itf Huwiya Arabic Light"/>
                          <a:ea typeface="itf Huwiya Arabic Light"/>
                          <a:cs typeface="itf Huwiya Arabic Light"/>
                          <a:sym typeface="itf Huwiya Arabic Light"/>
                        </a:rPr>
                        <a:t>نفس</a:t>
                      </a:r>
                      <a:r>
                        <a:rPr dirty="0">
                          <a:solidFill>
                            <a:srgbClr val="231F20"/>
                          </a:solidFill>
                          <a:latin typeface="itf Huwiya Arabic Light"/>
                          <a:ea typeface="itf Huwiya Arabic Light"/>
                          <a:cs typeface="itf Huwiya Arabic Light"/>
                          <a:sym typeface="itf Huwiya Arabic Light"/>
                        </a:rPr>
                        <a:t> </a:t>
                      </a:r>
                      <a:r>
                        <a:rPr dirty="0" err="1">
                          <a:solidFill>
                            <a:srgbClr val="231F20"/>
                          </a:solidFill>
                          <a:latin typeface="itf Huwiya Arabic Light"/>
                          <a:ea typeface="itf Huwiya Arabic Light"/>
                          <a:cs typeface="itf Huwiya Arabic Light"/>
                          <a:sym typeface="itf Huwiya Arabic Light"/>
                        </a:rPr>
                        <a:t>المساحة</a:t>
                      </a:r>
                      <a:r>
                        <a:rPr dirty="0">
                          <a:solidFill>
                            <a:srgbClr val="231F20"/>
                          </a:solidFill>
                          <a:latin typeface="itf Huwiya Arabic Light"/>
                          <a:ea typeface="itf Huwiya Arabic Light"/>
                          <a:cs typeface="itf Huwiya Arabic Light"/>
                          <a:sym typeface="itf Huwiya Arabic Light"/>
                        </a:rPr>
                        <a:t>، </a:t>
                      </a:r>
                      <a:r>
                        <a:rPr dirty="0" err="1">
                          <a:solidFill>
                            <a:srgbClr val="231F20"/>
                          </a:solidFill>
                          <a:latin typeface="itf Huwiya Arabic Light"/>
                          <a:ea typeface="itf Huwiya Arabic Light"/>
                          <a:cs typeface="itf Huwiya Arabic Light"/>
                          <a:sym typeface="itf Huwiya Arabic Light"/>
                        </a:rPr>
                        <a:t>لقد</a:t>
                      </a:r>
                      <a:r>
                        <a:rPr dirty="0">
                          <a:solidFill>
                            <a:srgbClr val="231F20"/>
                          </a:solidFill>
                          <a:latin typeface="itf Huwiya Arabic Light"/>
                          <a:ea typeface="itf Huwiya Arabic Light"/>
                          <a:cs typeface="itf Huwiya Arabic Light"/>
                          <a:sym typeface="itf Huwiya Arabic Light"/>
                        </a:rPr>
                        <a:t> </a:t>
                      </a:r>
                      <a:r>
                        <a:rPr dirty="0" err="1">
                          <a:solidFill>
                            <a:srgbClr val="231F20"/>
                          </a:solidFill>
                          <a:latin typeface="itf Huwiya Arabic Light"/>
                          <a:ea typeface="itf Huwiya Arabic Light"/>
                          <a:cs typeface="itf Huwiya Arabic Light"/>
                          <a:sym typeface="itf Huwiya Arabic Light"/>
                        </a:rPr>
                        <a:t>تم</a:t>
                      </a:r>
                      <a:r>
                        <a:rPr dirty="0">
                          <a:solidFill>
                            <a:srgbClr val="231F20"/>
                          </a:solidFill>
                          <a:latin typeface="itf Huwiya Arabic Light"/>
                          <a:ea typeface="itf Huwiya Arabic Light"/>
                          <a:cs typeface="itf Huwiya Arabic Light"/>
                          <a:sym typeface="itf Huwiya Arabic Light"/>
                        </a:rPr>
                        <a:t> </a:t>
                      </a:r>
                      <a:r>
                        <a:rPr dirty="0" err="1">
                          <a:solidFill>
                            <a:srgbClr val="231F20"/>
                          </a:solidFill>
                          <a:latin typeface="itf Huwiya Arabic Light"/>
                          <a:ea typeface="itf Huwiya Arabic Light"/>
                          <a:cs typeface="itf Huwiya Arabic Light"/>
                          <a:sym typeface="itf Huwiya Arabic Light"/>
                        </a:rPr>
                        <a:t>توليد</a:t>
                      </a:r>
                      <a:r>
                        <a:rPr dirty="0">
                          <a:solidFill>
                            <a:srgbClr val="231F20"/>
                          </a:solidFill>
                          <a:latin typeface="itf Huwiya Arabic Light"/>
                          <a:ea typeface="itf Huwiya Arabic Light"/>
                          <a:cs typeface="itf Huwiya Arabic Light"/>
                          <a:sym typeface="itf Huwiya Arabic Light"/>
                        </a:rPr>
                        <a:t> </a:t>
                      </a:r>
                      <a:r>
                        <a:rPr dirty="0" err="1">
                          <a:solidFill>
                            <a:srgbClr val="231F20"/>
                          </a:solidFill>
                          <a:latin typeface="itf Huwiya Arabic Light"/>
                          <a:ea typeface="itf Huwiya Arabic Light"/>
                          <a:cs typeface="itf Huwiya Arabic Light"/>
                          <a:sym typeface="itf Huwiya Arabic Light"/>
                        </a:rPr>
                        <a:t>هذا</a:t>
                      </a:r>
                      <a:r>
                        <a:rPr dirty="0">
                          <a:solidFill>
                            <a:srgbClr val="231F20"/>
                          </a:solidFill>
                          <a:latin typeface="itf Huwiya Arabic Light"/>
                          <a:ea typeface="itf Huwiya Arabic Light"/>
                          <a:cs typeface="itf Huwiya Arabic Light"/>
                          <a:sym typeface="itf Huwiya Arabic Light"/>
                        </a:rPr>
                        <a:t> </a:t>
                      </a:r>
                      <a:r>
                        <a:rPr dirty="0" err="1">
                          <a:solidFill>
                            <a:srgbClr val="231F20"/>
                          </a:solidFill>
                          <a:latin typeface="itf Huwiya Arabic Light"/>
                          <a:ea typeface="itf Huwiya Arabic Light"/>
                          <a:cs typeface="itf Huwiya Arabic Light"/>
                          <a:sym typeface="itf Huwiya Arabic Light"/>
                        </a:rPr>
                        <a:t>النص</a:t>
                      </a:r>
                      <a:r>
                        <a:rPr dirty="0">
                          <a:solidFill>
                            <a:srgbClr val="231F20"/>
                          </a:solidFill>
                          <a:latin typeface="itf Huwiya Arabic Light"/>
                          <a:ea typeface="itf Huwiya Arabic Light"/>
                          <a:cs typeface="itf Huwiya Arabic Light"/>
                          <a:sym typeface="itf Huwiya Arabic Light"/>
                        </a:rPr>
                        <a:t> </a:t>
                      </a:r>
                      <a:r>
                        <a:rPr dirty="0" err="1">
                          <a:solidFill>
                            <a:srgbClr val="231F20"/>
                          </a:solidFill>
                          <a:latin typeface="itf Huwiya Arabic Light"/>
                          <a:ea typeface="itf Huwiya Arabic Light"/>
                          <a:cs typeface="itf Huwiya Arabic Light"/>
                          <a:sym typeface="itf Huwiya Arabic Light"/>
                        </a:rPr>
                        <a:t>من</a:t>
                      </a:r>
                      <a:r>
                        <a:rPr dirty="0">
                          <a:solidFill>
                            <a:srgbClr val="231F20"/>
                          </a:solidFill>
                          <a:latin typeface="itf Huwiya Arabic Light"/>
                          <a:ea typeface="itf Huwiya Arabic Light"/>
                          <a:cs typeface="itf Huwiya Arabic Light"/>
                          <a:sym typeface="itf Huwiya Arabic Light"/>
                        </a:rPr>
                        <a:t> </a:t>
                      </a:r>
                      <a:r>
                        <a:rPr dirty="0" err="1">
                          <a:solidFill>
                            <a:srgbClr val="231F20"/>
                          </a:solidFill>
                          <a:latin typeface="itf Huwiya Arabic Light"/>
                          <a:ea typeface="itf Huwiya Arabic Light"/>
                          <a:cs typeface="itf Huwiya Arabic Light"/>
                          <a:sym typeface="itf Huwiya Arabic Light"/>
                        </a:rPr>
                        <a:t>مولد</a:t>
                      </a:r>
                      <a:r>
                        <a:rPr dirty="0">
                          <a:solidFill>
                            <a:srgbClr val="231F20"/>
                          </a:solidFill>
                          <a:latin typeface="itf Huwiya Arabic Light"/>
                          <a:ea typeface="itf Huwiya Arabic Light"/>
                          <a:cs typeface="itf Huwiya Arabic Light"/>
                          <a:sym typeface="itf Huwiya Arabic Light"/>
                        </a:rPr>
                        <a:t> </a:t>
                      </a:r>
                      <a:r>
                        <a:rPr dirty="0" err="1">
                          <a:solidFill>
                            <a:srgbClr val="231F20"/>
                          </a:solidFill>
                          <a:latin typeface="itf Huwiya Arabic Light"/>
                          <a:ea typeface="itf Huwiya Arabic Light"/>
                          <a:cs typeface="itf Huwiya Arabic Light"/>
                          <a:sym typeface="itf Huwiya Arabic Light"/>
                        </a:rPr>
                        <a:t>النص</a:t>
                      </a:r>
                      <a:r>
                        <a:rPr dirty="0">
                          <a:solidFill>
                            <a:srgbClr val="231F20"/>
                          </a:solidFill>
                          <a:latin typeface="itf Huwiya Arabic Light"/>
                          <a:ea typeface="itf Huwiya Arabic Light"/>
                          <a:cs typeface="itf Huwiya Arabic Light"/>
                          <a:sym typeface="itf Huwiya Arabic Light"/>
                        </a:rPr>
                        <a:t> </a:t>
                      </a:r>
                      <a:r>
                        <a:rPr dirty="0" err="1">
                          <a:solidFill>
                            <a:srgbClr val="231F20"/>
                          </a:solidFill>
                          <a:latin typeface="itf Huwiya Arabic Light"/>
                          <a:ea typeface="itf Huwiya Arabic Light"/>
                          <a:cs typeface="itf Huwiya Arabic Light"/>
                          <a:sym typeface="itf Huwiya Arabic Light"/>
                        </a:rPr>
                        <a:t>العربي</a:t>
                      </a:r>
                      <a:endParaRPr lang="ar-SA" dirty="0">
                        <a:solidFill>
                          <a:srgbClr val="231F20"/>
                        </a:solidFill>
                        <a:latin typeface="itf Huwiya Arabic Light"/>
                        <a:ea typeface="itf Huwiya Arabic Light"/>
                        <a:cs typeface="itf Huwiya Arabic Light"/>
                        <a:sym typeface="itf Huwiya Arabic Light"/>
                      </a:endParaRPr>
                    </a:p>
                    <a:p>
                      <a:pPr algn="just" defTabSz="2438338" rtl="1">
                        <a:lnSpc>
                          <a:spcPct val="90000"/>
                        </a:lnSpc>
                        <a:spcBef>
                          <a:spcPts val="4500"/>
                        </a:spcBef>
                        <a:defRPr sz="1800"/>
                      </a:pPr>
                      <a:r>
                        <a:rPr dirty="0">
                          <a:solidFill>
                            <a:srgbClr val="231F20"/>
                          </a:solidFill>
                          <a:latin typeface="itf Huwiya Arabic Light"/>
                          <a:ea typeface="itf Huwiya Arabic Light"/>
                          <a:cs typeface="itf Huwiya Arabic Light"/>
                          <a:sym typeface="itf Huwiya Arabic Light"/>
                        </a:rPr>
                        <a:t>We are actively involved in our nation’s development. We see issues and challenges as opportunities to innovate and drive future prosperity</a:t>
                      </a:r>
                    </a:p>
                  </a:txBody>
                  <a:tcPr marL="50800" marR="50800" marT="50800" marB="50800" anchor="ctr" horzOverflow="overflow">
                    <a:lnL w="0">
                      <a:miter lim="400000"/>
                    </a:lnL>
                    <a:lnR w="0">
                      <a:miter lim="400000"/>
                    </a:lnR>
                    <a:lnT w="12700">
                      <a:solidFill>
                        <a:srgbClr val="D6D6D6"/>
                      </a:solidFill>
                      <a:miter lim="400000"/>
                    </a:lnT>
                    <a:lnB w="12700">
                      <a:solidFill>
                        <a:srgbClr val="D6D6D6"/>
                      </a:solidFill>
                      <a:miter lim="400000"/>
                    </a:lnB>
                    <a:noFill/>
                  </a:tcPr>
                </a:tc>
                <a:tc>
                  <a:txBody>
                    <a:bodyPr/>
                    <a:lstStyle/>
                    <a:p>
                      <a:pPr algn="r" defTabSz="2438338" rtl="1">
                        <a:lnSpc>
                          <a:spcPct val="20000"/>
                        </a:lnSpc>
                        <a:spcBef>
                          <a:spcPts val="4500"/>
                        </a:spcBef>
                        <a:defRPr sz="1800"/>
                      </a:pPr>
                      <a:r>
                        <a:rPr sz="2800" dirty="0" err="1">
                          <a:solidFill>
                            <a:srgbClr val="3D246E"/>
                          </a:solidFill>
                          <a:latin typeface="itf Huwiya Arabic Bold"/>
                          <a:ea typeface="itf Huwiya Arabic Bold"/>
                          <a:cs typeface="itf Huwiya Arabic Bold"/>
                          <a:sym typeface="itf Huwiya Arabic Bold"/>
                        </a:rPr>
                        <a:t>المرونة</a:t>
                      </a:r>
                      <a:endParaRPr lang="ar-SA" sz="2800" dirty="0">
                        <a:solidFill>
                          <a:srgbClr val="3D246E"/>
                        </a:solidFill>
                        <a:latin typeface="itf Huwiya Arabic Bold"/>
                        <a:ea typeface="itf Huwiya Arabic Bold"/>
                        <a:cs typeface="itf Huwiya Arabic Bold"/>
                        <a:sym typeface="itf Huwiya Arabic Bold"/>
                      </a:endParaRPr>
                    </a:p>
                    <a:p>
                      <a:pPr algn="r" defTabSz="2438338" rtl="1">
                        <a:lnSpc>
                          <a:spcPct val="20000"/>
                        </a:lnSpc>
                        <a:spcBef>
                          <a:spcPts val="4500"/>
                        </a:spcBef>
                        <a:defRPr sz="1800"/>
                      </a:pPr>
                      <a:r>
                        <a:rPr sz="2800" dirty="0">
                          <a:solidFill>
                            <a:srgbClr val="3D246E"/>
                          </a:solidFill>
                          <a:latin typeface="itf Huwiya Arabic Bold"/>
                          <a:ea typeface="itf Huwiya Arabic Bold"/>
                          <a:cs typeface="itf Huwiya Arabic Bold"/>
                          <a:sym typeface="itf Huwiya Arabic Bold"/>
                        </a:rPr>
                        <a:t>  Agile</a:t>
                      </a:r>
                    </a:p>
                  </a:txBody>
                  <a:tcPr marL="50800" marR="50800" marT="50800" marB="50800" anchor="ctr" horzOverflow="overflow">
                    <a:lnL w="0">
                      <a:miter lim="400000"/>
                    </a:lnL>
                    <a:lnR w="0">
                      <a:miter lim="400000"/>
                    </a:lnR>
                    <a:lnT w="12700">
                      <a:solidFill>
                        <a:srgbClr val="D6D6D6"/>
                      </a:solidFill>
                      <a:miter lim="400000"/>
                    </a:lnT>
                    <a:lnB w="12700">
                      <a:solidFill>
                        <a:srgbClr val="D6D6D6"/>
                      </a:solidFill>
                      <a:miter lim="400000"/>
                    </a:lnB>
                    <a:noFill/>
                  </a:tcPr>
                </a:tc>
                <a:tc>
                  <a:txBody>
                    <a:bodyPr/>
                    <a:lstStyle/>
                    <a:p>
                      <a:pPr algn="r" defTabSz="2438338">
                        <a:lnSpc>
                          <a:spcPct val="90000"/>
                        </a:lnSpc>
                        <a:spcBef>
                          <a:spcPts val="4500"/>
                        </a:spcBef>
                        <a:defRPr sz="1800"/>
                      </a:pPr>
                      <a:r>
                        <a:rPr sz="3800" dirty="0">
                          <a:solidFill>
                            <a:srgbClr val="7049F6"/>
                          </a:solidFill>
                          <a:latin typeface="itf Huwiya Arabic Light"/>
                          <a:ea typeface="itf Huwiya Arabic Light"/>
                          <a:cs typeface="itf Huwiya Arabic Light"/>
                          <a:sym typeface="itf Huwiya Arabic Light"/>
                        </a:rPr>
                        <a:t>03</a:t>
                      </a:r>
                    </a:p>
                  </a:txBody>
                  <a:tcPr marL="50800" marR="50800" marT="50800" marB="50800" anchor="ctr" horzOverflow="overflow">
                    <a:lnL w="0">
                      <a:miter lim="400000"/>
                    </a:lnL>
                    <a:lnR w="0">
                      <a:miter lim="400000"/>
                    </a:lnR>
                    <a:lnT w="12700">
                      <a:solidFill>
                        <a:srgbClr val="D6D6D6"/>
                      </a:solidFill>
                      <a:miter lim="400000"/>
                    </a:lnT>
                    <a:lnB w="12700">
                      <a:solidFill>
                        <a:srgbClr val="D6D6D6"/>
                      </a:solidFill>
                      <a:miter lim="400000"/>
                    </a:lnB>
                    <a:noFill/>
                  </a:tcPr>
                </a:tc>
                <a:extLst>
                  <a:ext uri="{0D108BD9-81ED-4DB2-BD59-A6C34878D82A}">
                    <a16:rowId xmlns:a16="http://schemas.microsoft.com/office/drawing/2014/main" val="10002"/>
                  </a:ext>
                </a:extLst>
              </a:tr>
            </a:tbl>
          </a:graphicData>
        </a:graphic>
      </p:graphicFrame>
      <p:pic>
        <p:nvPicPr>
          <p:cNvPr id="334" name="3d pattern.png" descr="3d pattern.png"/>
          <p:cNvPicPr>
            <a:picLocks noChangeAspect="1"/>
          </p:cNvPicPr>
          <p:nvPr/>
        </p:nvPicPr>
        <p:blipFill>
          <a:blip r:embed="rId2">
            <a:alphaModFix amt="59520"/>
          </a:blip>
          <a:srcRect l="5570" t="70896" r="75447"/>
          <a:stretch>
            <a:fillRect/>
          </a:stretch>
        </p:blipFill>
        <p:spPr>
          <a:xfrm>
            <a:off x="15131124" y="3656736"/>
            <a:ext cx="9253239" cy="7979909"/>
          </a:xfrm>
          <a:prstGeom prst="rect">
            <a:avLst/>
          </a:prstGeom>
          <a:ln w="12700">
            <a:miter lim="400000"/>
          </a:ln>
        </p:spPr>
      </p:pic>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 name="عنوان رئيسي…"/>
          <p:cNvSpPr txBox="1">
            <a:spLocks noGrp="1"/>
          </p:cNvSpPr>
          <p:nvPr>
            <p:ph type="title"/>
          </p:nvPr>
        </p:nvSpPr>
        <p:spPr>
          <a:prstGeom prst="rect">
            <a:avLst/>
          </a:prstGeom>
        </p:spPr>
        <p:txBody>
          <a:bodyPr/>
          <a:lstStyle/>
          <a:p>
            <a:pPr rtl="1">
              <a:lnSpc>
                <a:spcPct val="110000"/>
              </a:lnSpc>
              <a:defRPr/>
            </a:pPr>
            <a:r>
              <a:rPr dirty="0" err="1"/>
              <a:t>عنوان</a:t>
            </a:r>
            <a:r>
              <a:rPr dirty="0"/>
              <a:t> </a:t>
            </a:r>
            <a:r>
              <a:rPr dirty="0" err="1"/>
              <a:t>رئيسي</a:t>
            </a:r>
            <a:endParaRPr dirty="0"/>
          </a:p>
          <a:p>
            <a:pPr rtl="1">
              <a:lnSpc>
                <a:spcPct val="110000"/>
              </a:lnSpc>
              <a:defRPr/>
            </a:pPr>
            <a:r>
              <a:rPr dirty="0"/>
              <a:t>Lorem Ipsum </a:t>
            </a:r>
          </a:p>
        </p:txBody>
      </p:sp>
      <p:sp>
        <p:nvSpPr>
          <p:cNvPr id="337" name="عنوان فرعي"/>
          <p:cNvSpPr txBox="1"/>
          <p:nvPr/>
        </p:nvSpPr>
        <p:spPr>
          <a:xfrm>
            <a:off x="20852451" y="3309049"/>
            <a:ext cx="1717678" cy="596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algn="r" defTabSz="457200" rtl="1">
              <a:spcBef>
                <a:spcPts val="2400"/>
              </a:spcBef>
              <a:defRPr sz="2800">
                <a:solidFill>
                  <a:srgbClr val="646B6B"/>
                </a:solidFill>
                <a:latin typeface="itf Huwiya Arabic Light"/>
                <a:ea typeface="itf Huwiya Arabic Light"/>
                <a:cs typeface="itf Huwiya Arabic Light"/>
                <a:sym typeface="itf Huwiya Arabic Light"/>
              </a:defRPr>
            </a:lvl1pPr>
          </a:lstStyle>
          <a:p>
            <a:r>
              <a:t>عنوان فرعي</a:t>
            </a:r>
          </a:p>
        </p:txBody>
      </p:sp>
      <p:pic>
        <p:nvPicPr>
          <p:cNvPr id="338" name="Image" descr="Image"/>
          <p:cNvPicPr>
            <a:picLocks noChangeAspect="1"/>
          </p:cNvPicPr>
          <p:nvPr/>
        </p:nvPicPr>
        <p:blipFill>
          <a:blip r:embed="rId2">
            <a:alphaModFix amt="79525"/>
          </a:blip>
          <a:stretch>
            <a:fillRect/>
          </a:stretch>
        </p:blipFill>
        <p:spPr>
          <a:xfrm flipH="1">
            <a:off x="3875998" y="4088902"/>
            <a:ext cx="1383587" cy="828491"/>
          </a:xfrm>
          <a:prstGeom prst="rect">
            <a:avLst/>
          </a:prstGeom>
          <a:ln w="12700">
            <a:miter lim="400000"/>
          </a:ln>
        </p:spPr>
      </p:pic>
      <p:pic>
        <p:nvPicPr>
          <p:cNvPr id="339" name="Image" descr="Image"/>
          <p:cNvPicPr>
            <a:picLocks noChangeAspect="1"/>
          </p:cNvPicPr>
          <p:nvPr/>
        </p:nvPicPr>
        <p:blipFill>
          <a:blip r:embed="rId2">
            <a:alphaModFix amt="79525"/>
          </a:blip>
          <a:stretch>
            <a:fillRect/>
          </a:stretch>
        </p:blipFill>
        <p:spPr>
          <a:xfrm flipH="1">
            <a:off x="9543739" y="4088902"/>
            <a:ext cx="1383587" cy="828491"/>
          </a:xfrm>
          <a:prstGeom prst="rect">
            <a:avLst/>
          </a:prstGeom>
          <a:ln w="12700">
            <a:miter lim="400000"/>
          </a:ln>
        </p:spPr>
      </p:pic>
      <p:pic>
        <p:nvPicPr>
          <p:cNvPr id="340" name="Image" descr="Image"/>
          <p:cNvPicPr>
            <a:picLocks noChangeAspect="1"/>
          </p:cNvPicPr>
          <p:nvPr/>
        </p:nvPicPr>
        <p:blipFill>
          <a:blip r:embed="rId2">
            <a:alphaModFix amt="79525"/>
          </a:blip>
          <a:stretch>
            <a:fillRect/>
          </a:stretch>
        </p:blipFill>
        <p:spPr>
          <a:xfrm flipH="1">
            <a:off x="15181507" y="4088902"/>
            <a:ext cx="1383587" cy="828491"/>
          </a:xfrm>
          <a:prstGeom prst="rect">
            <a:avLst/>
          </a:prstGeom>
          <a:ln w="12700">
            <a:miter lim="400000"/>
          </a:ln>
        </p:spPr>
      </p:pic>
      <p:pic>
        <p:nvPicPr>
          <p:cNvPr id="341" name="Image" descr="Image"/>
          <p:cNvPicPr>
            <a:picLocks noChangeAspect="1"/>
          </p:cNvPicPr>
          <p:nvPr/>
        </p:nvPicPr>
        <p:blipFill>
          <a:blip r:embed="rId2">
            <a:alphaModFix amt="79525"/>
          </a:blip>
          <a:stretch>
            <a:fillRect/>
          </a:stretch>
        </p:blipFill>
        <p:spPr>
          <a:xfrm flipH="1">
            <a:off x="3868511" y="8066615"/>
            <a:ext cx="1383587" cy="828490"/>
          </a:xfrm>
          <a:prstGeom prst="rect">
            <a:avLst/>
          </a:prstGeom>
          <a:ln w="12700">
            <a:miter lim="400000"/>
          </a:ln>
        </p:spPr>
      </p:pic>
      <p:pic>
        <p:nvPicPr>
          <p:cNvPr id="342" name="Image" descr="Image"/>
          <p:cNvPicPr>
            <a:picLocks noChangeAspect="1"/>
          </p:cNvPicPr>
          <p:nvPr/>
        </p:nvPicPr>
        <p:blipFill>
          <a:blip r:embed="rId2">
            <a:alphaModFix amt="79525"/>
          </a:blip>
          <a:stretch>
            <a:fillRect/>
          </a:stretch>
        </p:blipFill>
        <p:spPr>
          <a:xfrm flipH="1">
            <a:off x="9498152" y="8066615"/>
            <a:ext cx="1383588" cy="828490"/>
          </a:xfrm>
          <a:prstGeom prst="rect">
            <a:avLst/>
          </a:prstGeom>
          <a:ln w="12700">
            <a:miter lim="400000"/>
          </a:ln>
        </p:spPr>
      </p:pic>
      <p:pic>
        <p:nvPicPr>
          <p:cNvPr id="343" name="Image" descr="Image"/>
          <p:cNvPicPr>
            <a:picLocks noChangeAspect="1"/>
          </p:cNvPicPr>
          <p:nvPr/>
        </p:nvPicPr>
        <p:blipFill>
          <a:blip r:embed="rId2">
            <a:alphaModFix amt="79525"/>
          </a:blip>
          <a:stretch>
            <a:fillRect/>
          </a:stretch>
        </p:blipFill>
        <p:spPr>
          <a:xfrm flipH="1">
            <a:off x="15089695" y="8066615"/>
            <a:ext cx="1383588" cy="828490"/>
          </a:xfrm>
          <a:prstGeom prst="rect">
            <a:avLst/>
          </a:prstGeom>
          <a:ln w="12700">
            <a:miter lim="400000"/>
          </a:ln>
        </p:spPr>
      </p:pic>
      <p:sp>
        <p:nvSpPr>
          <p:cNvPr id="344" name="+200"/>
          <p:cNvSpPr txBox="1"/>
          <p:nvPr/>
        </p:nvSpPr>
        <p:spPr>
          <a:xfrm>
            <a:off x="3114388" y="5026073"/>
            <a:ext cx="2104264" cy="1371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r" defTabSz="2438338" rtl="1">
              <a:lnSpc>
                <a:spcPct val="90000"/>
              </a:lnSpc>
              <a:spcBef>
                <a:spcPts val="4500"/>
              </a:spcBef>
              <a:defRPr sz="7200">
                <a:solidFill>
                  <a:srgbClr val="7049F6"/>
                </a:solidFill>
                <a:latin typeface="itf Huwiya Arabic Light"/>
                <a:ea typeface="itf Huwiya Arabic Light"/>
                <a:cs typeface="itf Huwiya Arabic Light"/>
                <a:sym typeface="itf Huwiya Arabic Light"/>
              </a:defRPr>
            </a:lvl1pPr>
          </a:lstStyle>
          <a:p>
            <a:r>
              <a:t>+200</a:t>
            </a:r>
          </a:p>
        </p:txBody>
      </p:sp>
      <p:sp>
        <p:nvSpPr>
          <p:cNvPr id="345" name="95%"/>
          <p:cNvSpPr txBox="1"/>
          <p:nvPr/>
        </p:nvSpPr>
        <p:spPr>
          <a:xfrm>
            <a:off x="3292880" y="9027030"/>
            <a:ext cx="1884808" cy="1371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r" defTabSz="2438338" rtl="1">
              <a:lnSpc>
                <a:spcPct val="90000"/>
              </a:lnSpc>
              <a:spcBef>
                <a:spcPts val="4500"/>
              </a:spcBef>
              <a:defRPr sz="7200">
                <a:solidFill>
                  <a:srgbClr val="7049F6"/>
                </a:solidFill>
                <a:latin typeface="itf Huwiya Arabic Light"/>
                <a:ea typeface="itf Huwiya Arabic Light"/>
                <a:cs typeface="itf Huwiya Arabic Light"/>
                <a:sym typeface="itf Huwiya Arabic Light"/>
              </a:defRPr>
            </a:lvl1pPr>
          </a:lstStyle>
          <a:p>
            <a:r>
              <a:t>95%</a:t>
            </a:r>
          </a:p>
        </p:txBody>
      </p:sp>
      <p:sp>
        <p:nvSpPr>
          <p:cNvPr id="346" name="+500"/>
          <p:cNvSpPr txBox="1"/>
          <p:nvPr/>
        </p:nvSpPr>
        <p:spPr>
          <a:xfrm>
            <a:off x="8706065" y="5026073"/>
            <a:ext cx="2139697" cy="1371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r" defTabSz="2438338" rtl="1">
              <a:lnSpc>
                <a:spcPct val="90000"/>
              </a:lnSpc>
              <a:spcBef>
                <a:spcPts val="4500"/>
              </a:spcBef>
              <a:defRPr sz="7200">
                <a:solidFill>
                  <a:srgbClr val="7049F6"/>
                </a:solidFill>
                <a:latin typeface="itf Huwiya Arabic Light"/>
                <a:ea typeface="itf Huwiya Arabic Light"/>
                <a:cs typeface="itf Huwiya Arabic Light"/>
                <a:sym typeface="itf Huwiya Arabic Light"/>
              </a:defRPr>
            </a:lvl1pPr>
          </a:lstStyle>
          <a:p>
            <a:r>
              <a:t>+500</a:t>
            </a:r>
          </a:p>
        </p:txBody>
      </p:sp>
      <p:sp>
        <p:nvSpPr>
          <p:cNvPr id="347" name="1,200"/>
          <p:cNvSpPr txBox="1"/>
          <p:nvPr/>
        </p:nvSpPr>
        <p:spPr>
          <a:xfrm>
            <a:off x="8749556" y="9027030"/>
            <a:ext cx="2099692" cy="1371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r" defTabSz="2438338" rtl="1">
              <a:lnSpc>
                <a:spcPct val="90000"/>
              </a:lnSpc>
              <a:spcBef>
                <a:spcPts val="4500"/>
              </a:spcBef>
              <a:defRPr sz="7200">
                <a:solidFill>
                  <a:srgbClr val="7049F6"/>
                </a:solidFill>
                <a:latin typeface="itf Huwiya Arabic Light"/>
                <a:ea typeface="itf Huwiya Arabic Light"/>
                <a:cs typeface="itf Huwiya Arabic Light"/>
                <a:sym typeface="itf Huwiya Arabic Light"/>
              </a:defRPr>
            </a:lvl1pPr>
          </a:lstStyle>
          <a:p>
            <a:r>
              <a:t>1,200</a:t>
            </a:r>
          </a:p>
        </p:txBody>
      </p:sp>
      <p:sp>
        <p:nvSpPr>
          <p:cNvPr id="348" name="+500"/>
          <p:cNvSpPr txBox="1"/>
          <p:nvPr/>
        </p:nvSpPr>
        <p:spPr>
          <a:xfrm>
            <a:off x="14358577" y="5026073"/>
            <a:ext cx="2139697" cy="1371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defTabSz="2438338">
              <a:lnSpc>
                <a:spcPct val="90000"/>
              </a:lnSpc>
              <a:spcBef>
                <a:spcPts val="4500"/>
              </a:spcBef>
              <a:defRPr sz="7200">
                <a:solidFill>
                  <a:srgbClr val="7049F6"/>
                </a:solidFill>
                <a:latin typeface="itf Huwiya Arabic Light"/>
                <a:ea typeface="itf Huwiya Arabic Light"/>
                <a:cs typeface="itf Huwiya Arabic Light"/>
                <a:sym typeface="itf Huwiya Arabic Light"/>
              </a:defRPr>
            </a:lvl1pPr>
          </a:lstStyle>
          <a:p>
            <a:r>
              <a:t>+500</a:t>
            </a:r>
          </a:p>
        </p:txBody>
      </p:sp>
      <p:sp>
        <p:nvSpPr>
          <p:cNvPr id="349" name="05"/>
          <p:cNvSpPr txBox="1"/>
          <p:nvPr/>
        </p:nvSpPr>
        <p:spPr>
          <a:xfrm>
            <a:off x="15285733" y="9027030"/>
            <a:ext cx="1171576" cy="1371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r" defTabSz="2438338" rtl="1">
              <a:lnSpc>
                <a:spcPct val="90000"/>
              </a:lnSpc>
              <a:spcBef>
                <a:spcPts val="4500"/>
              </a:spcBef>
              <a:defRPr sz="7200">
                <a:solidFill>
                  <a:srgbClr val="7049F6"/>
                </a:solidFill>
                <a:latin typeface="itf Huwiya Arabic Light"/>
                <a:ea typeface="itf Huwiya Arabic Light"/>
                <a:cs typeface="itf Huwiya Arabic Light"/>
                <a:sym typeface="itf Huwiya Arabic Light"/>
              </a:defRPr>
            </a:lvl1pPr>
          </a:lstStyle>
          <a:p>
            <a:r>
              <a:t>05</a:t>
            </a:r>
          </a:p>
        </p:txBody>
      </p:sp>
      <p:sp>
        <p:nvSpPr>
          <p:cNvPr id="350" name="هذا النص هو مثال لنص يمكن أن يستبدل"/>
          <p:cNvSpPr txBox="1"/>
          <p:nvPr/>
        </p:nvSpPr>
        <p:spPr>
          <a:xfrm>
            <a:off x="13861750" y="6362700"/>
            <a:ext cx="2585724" cy="704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algn="just" defTabSz="2438338" rtl="1">
              <a:lnSpc>
                <a:spcPct val="90000"/>
              </a:lnSpc>
              <a:spcBef>
                <a:spcPts val="4500"/>
              </a:spcBef>
              <a:defRPr sz="1800">
                <a:solidFill>
                  <a:srgbClr val="231F20"/>
                </a:solidFill>
                <a:latin typeface="itf Huwiya Arabic Light"/>
                <a:ea typeface="itf Huwiya Arabic Light"/>
                <a:cs typeface="itf Huwiya Arabic Light"/>
                <a:sym typeface="itf Huwiya Arabic Light"/>
              </a:defRPr>
            </a:lvl1pPr>
          </a:lstStyle>
          <a:p>
            <a:r>
              <a:t>هذا النص هو مثال لنص يمكن أن يستبدل</a:t>
            </a:r>
          </a:p>
        </p:txBody>
      </p:sp>
      <p:sp>
        <p:nvSpPr>
          <p:cNvPr id="353" name="عنوان الفقرة  Lorem ipsum"/>
          <p:cNvSpPr txBox="1"/>
          <p:nvPr/>
        </p:nvSpPr>
        <p:spPr>
          <a:xfrm>
            <a:off x="13291584" y="4031736"/>
            <a:ext cx="3155889" cy="9428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r" defTabSz="2438338" rtl="1">
              <a:lnSpc>
                <a:spcPct val="80000"/>
              </a:lnSpc>
              <a:spcBef>
                <a:spcPts val="4500"/>
              </a:spcBef>
              <a:defRPr sz="2100">
                <a:solidFill>
                  <a:srgbClr val="3D246E"/>
                </a:solidFill>
                <a:latin typeface="itf Huwiya Arabic Bold"/>
                <a:ea typeface="itf Huwiya Arabic Bold"/>
                <a:cs typeface="itf Huwiya Arabic Bold"/>
                <a:sym typeface="itf Huwiya Arabic Bold"/>
              </a:defRPr>
            </a:lvl1pPr>
          </a:lstStyle>
          <a:p>
            <a:pPr>
              <a:lnSpc>
                <a:spcPct val="130000"/>
              </a:lnSpc>
              <a:spcBef>
                <a:spcPts val="0"/>
              </a:spcBef>
            </a:pPr>
            <a:r>
              <a:rPr dirty="0" err="1"/>
              <a:t>عنوان</a:t>
            </a:r>
            <a:r>
              <a:rPr dirty="0"/>
              <a:t> </a:t>
            </a:r>
            <a:r>
              <a:rPr dirty="0" err="1"/>
              <a:t>الفقرة</a:t>
            </a:r>
            <a:r>
              <a:rPr dirty="0"/>
              <a:t>  </a:t>
            </a:r>
            <a:endParaRPr lang="ar-SA" dirty="0"/>
          </a:p>
          <a:p>
            <a:pPr>
              <a:lnSpc>
                <a:spcPct val="130000"/>
              </a:lnSpc>
              <a:spcBef>
                <a:spcPts val="0"/>
              </a:spcBef>
            </a:pPr>
            <a:r>
              <a:rPr dirty="0"/>
              <a:t>Lorem ipsum</a:t>
            </a:r>
            <a:endParaRPr lang="ar-SA" dirty="0"/>
          </a:p>
        </p:txBody>
      </p:sp>
      <p:sp>
        <p:nvSpPr>
          <p:cNvPr id="357" name="Lorem Ipsum is simply dummy text"/>
          <p:cNvSpPr txBox="1"/>
          <p:nvPr/>
        </p:nvSpPr>
        <p:spPr>
          <a:xfrm>
            <a:off x="13861750" y="7074958"/>
            <a:ext cx="2585724" cy="7048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defTabSz="2438338">
              <a:lnSpc>
                <a:spcPct val="90000"/>
              </a:lnSpc>
              <a:spcBef>
                <a:spcPts val="4500"/>
              </a:spcBef>
              <a:defRPr sz="1800">
                <a:solidFill>
                  <a:srgbClr val="231F20"/>
                </a:solidFill>
                <a:latin typeface="itf Huwiya Arabic Light"/>
                <a:ea typeface="itf Huwiya Arabic Light"/>
                <a:cs typeface="itf Huwiya Arabic Light"/>
                <a:sym typeface="itf Huwiya Arabic Light"/>
              </a:defRPr>
            </a:lvl1pPr>
          </a:lstStyle>
          <a:p>
            <a:r>
              <a:t>Lorem Ipsum is simply dummy text</a:t>
            </a:r>
          </a:p>
        </p:txBody>
      </p:sp>
      <p:sp>
        <p:nvSpPr>
          <p:cNvPr id="358" name="هذا النص هو مثال لنص يمكن أن يستبدل"/>
          <p:cNvSpPr txBox="1"/>
          <p:nvPr/>
        </p:nvSpPr>
        <p:spPr>
          <a:xfrm>
            <a:off x="8234639" y="6362700"/>
            <a:ext cx="2585724" cy="704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algn="just" defTabSz="2438338" rtl="1">
              <a:lnSpc>
                <a:spcPct val="90000"/>
              </a:lnSpc>
              <a:spcBef>
                <a:spcPts val="4500"/>
              </a:spcBef>
              <a:defRPr sz="1800">
                <a:solidFill>
                  <a:srgbClr val="231F20"/>
                </a:solidFill>
                <a:latin typeface="itf Huwiya Arabic Light"/>
                <a:ea typeface="itf Huwiya Arabic Light"/>
                <a:cs typeface="itf Huwiya Arabic Light"/>
                <a:sym typeface="itf Huwiya Arabic Light"/>
              </a:defRPr>
            </a:lvl1pPr>
          </a:lstStyle>
          <a:p>
            <a:r>
              <a:t>هذا النص هو مثال لنص يمكن أن يستبدل</a:t>
            </a:r>
          </a:p>
        </p:txBody>
      </p:sp>
      <p:sp>
        <p:nvSpPr>
          <p:cNvPr id="359" name="Lorem Ipsum is simply dummy text"/>
          <p:cNvSpPr txBox="1"/>
          <p:nvPr/>
        </p:nvSpPr>
        <p:spPr>
          <a:xfrm>
            <a:off x="8234639" y="7074958"/>
            <a:ext cx="2585724" cy="7048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defTabSz="2438338">
              <a:lnSpc>
                <a:spcPct val="90000"/>
              </a:lnSpc>
              <a:spcBef>
                <a:spcPts val="4500"/>
              </a:spcBef>
              <a:defRPr sz="1800">
                <a:solidFill>
                  <a:srgbClr val="231F20"/>
                </a:solidFill>
                <a:latin typeface="itf Huwiya Arabic Light"/>
                <a:ea typeface="itf Huwiya Arabic Light"/>
                <a:cs typeface="itf Huwiya Arabic Light"/>
                <a:sym typeface="itf Huwiya Arabic Light"/>
              </a:defRPr>
            </a:lvl1pPr>
          </a:lstStyle>
          <a:p>
            <a:r>
              <a:t>Lorem Ipsum is simply dummy text</a:t>
            </a:r>
          </a:p>
        </p:txBody>
      </p:sp>
      <p:sp>
        <p:nvSpPr>
          <p:cNvPr id="360" name="هذا النص هو مثال لنص يمكن أن يستبدل"/>
          <p:cNvSpPr txBox="1"/>
          <p:nvPr/>
        </p:nvSpPr>
        <p:spPr>
          <a:xfrm>
            <a:off x="2582128" y="6362700"/>
            <a:ext cx="2585724" cy="704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algn="just" defTabSz="2438338" rtl="1">
              <a:lnSpc>
                <a:spcPct val="90000"/>
              </a:lnSpc>
              <a:spcBef>
                <a:spcPts val="4500"/>
              </a:spcBef>
              <a:defRPr sz="1800">
                <a:solidFill>
                  <a:srgbClr val="231F20"/>
                </a:solidFill>
                <a:latin typeface="itf Huwiya Arabic Light"/>
                <a:ea typeface="itf Huwiya Arabic Light"/>
                <a:cs typeface="itf Huwiya Arabic Light"/>
                <a:sym typeface="itf Huwiya Arabic Light"/>
              </a:defRPr>
            </a:lvl1pPr>
          </a:lstStyle>
          <a:p>
            <a:r>
              <a:t>هذا النص هو مثال لنص يمكن أن يستبدل</a:t>
            </a:r>
          </a:p>
        </p:txBody>
      </p:sp>
      <p:sp>
        <p:nvSpPr>
          <p:cNvPr id="361" name="Lorem Ipsum is simply dummy text"/>
          <p:cNvSpPr txBox="1"/>
          <p:nvPr/>
        </p:nvSpPr>
        <p:spPr>
          <a:xfrm>
            <a:off x="2582128" y="7074958"/>
            <a:ext cx="2585724" cy="7048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defTabSz="2438338">
              <a:lnSpc>
                <a:spcPct val="90000"/>
              </a:lnSpc>
              <a:spcBef>
                <a:spcPts val="4500"/>
              </a:spcBef>
              <a:defRPr sz="1800">
                <a:solidFill>
                  <a:srgbClr val="231F20"/>
                </a:solidFill>
                <a:latin typeface="itf Huwiya Arabic Light"/>
                <a:ea typeface="itf Huwiya Arabic Light"/>
                <a:cs typeface="itf Huwiya Arabic Light"/>
                <a:sym typeface="itf Huwiya Arabic Light"/>
              </a:defRPr>
            </a:lvl1pPr>
          </a:lstStyle>
          <a:p>
            <a:r>
              <a:t>Lorem Ipsum is simply dummy text</a:t>
            </a:r>
          </a:p>
        </p:txBody>
      </p:sp>
      <p:sp>
        <p:nvSpPr>
          <p:cNvPr id="362" name="هذا النص هو مثال لنص يمكن أن يستبدل"/>
          <p:cNvSpPr txBox="1"/>
          <p:nvPr/>
        </p:nvSpPr>
        <p:spPr>
          <a:xfrm>
            <a:off x="13861750" y="10530555"/>
            <a:ext cx="2585724" cy="7048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algn="just" defTabSz="2438338" rtl="1">
              <a:lnSpc>
                <a:spcPct val="90000"/>
              </a:lnSpc>
              <a:spcBef>
                <a:spcPts val="4500"/>
              </a:spcBef>
              <a:defRPr sz="1800">
                <a:solidFill>
                  <a:srgbClr val="231F20"/>
                </a:solidFill>
                <a:latin typeface="itf Huwiya Arabic Light"/>
                <a:ea typeface="itf Huwiya Arabic Light"/>
                <a:cs typeface="itf Huwiya Arabic Light"/>
                <a:sym typeface="itf Huwiya Arabic Light"/>
              </a:defRPr>
            </a:lvl1pPr>
          </a:lstStyle>
          <a:p>
            <a:r>
              <a:t>هذا النص هو مثال لنص يمكن أن يستبدل</a:t>
            </a:r>
          </a:p>
        </p:txBody>
      </p:sp>
      <p:sp>
        <p:nvSpPr>
          <p:cNvPr id="363" name="Lorem Ipsum is simply dummy text"/>
          <p:cNvSpPr txBox="1"/>
          <p:nvPr/>
        </p:nvSpPr>
        <p:spPr>
          <a:xfrm>
            <a:off x="13861750" y="11242813"/>
            <a:ext cx="2585724" cy="7048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defTabSz="2438338">
              <a:lnSpc>
                <a:spcPct val="90000"/>
              </a:lnSpc>
              <a:spcBef>
                <a:spcPts val="4500"/>
              </a:spcBef>
              <a:defRPr sz="1800">
                <a:solidFill>
                  <a:srgbClr val="231F20"/>
                </a:solidFill>
                <a:latin typeface="itf Huwiya Arabic Light"/>
                <a:ea typeface="itf Huwiya Arabic Light"/>
                <a:cs typeface="itf Huwiya Arabic Light"/>
                <a:sym typeface="itf Huwiya Arabic Light"/>
              </a:defRPr>
            </a:lvl1pPr>
          </a:lstStyle>
          <a:p>
            <a:r>
              <a:t>Lorem Ipsum is simply dummy text</a:t>
            </a:r>
          </a:p>
        </p:txBody>
      </p:sp>
      <p:sp>
        <p:nvSpPr>
          <p:cNvPr id="364" name="هذا النص هو مثال لنص يمكن أن يستبدل"/>
          <p:cNvSpPr txBox="1"/>
          <p:nvPr/>
        </p:nvSpPr>
        <p:spPr>
          <a:xfrm>
            <a:off x="8234639" y="10530555"/>
            <a:ext cx="2585724" cy="7048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algn="just" defTabSz="2438338" rtl="1">
              <a:lnSpc>
                <a:spcPct val="90000"/>
              </a:lnSpc>
              <a:spcBef>
                <a:spcPts val="4500"/>
              </a:spcBef>
              <a:defRPr sz="1800">
                <a:solidFill>
                  <a:srgbClr val="231F20"/>
                </a:solidFill>
                <a:latin typeface="itf Huwiya Arabic Light"/>
                <a:ea typeface="itf Huwiya Arabic Light"/>
                <a:cs typeface="itf Huwiya Arabic Light"/>
                <a:sym typeface="itf Huwiya Arabic Light"/>
              </a:defRPr>
            </a:lvl1pPr>
          </a:lstStyle>
          <a:p>
            <a:r>
              <a:t>هذا النص هو مثال لنص يمكن أن يستبدل</a:t>
            </a:r>
          </a:p>
        </p:txBody>
      </p:sp>
      <p:sp>
        <p:nvSpPr>
          <p:cNvPr id="365" name="Lorem Ipsum is simply dummy text"/>
          <p:cNvSpPr txBox="1"/>
          <p:nvPr/>
        </p:nvSpPr>
        <p:spPr>
          <a:xfrm>
            <a:off x="8234639" y="11242813"/>
            <a:ext cx="2585724" cy="7048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defTabSz="2438338">
              <a:lnSpc>
                <a:spcPct val="90000"/>
              </a:lnSpc>
              <a:spcBef>
                <a:spcPts val="4500"/>
              </a:spcBef>
              <a:defRPr sz="1800">
                <a:solidFill>
                  <a:srgbClr val="231F20"/>
                </a:solidFill>
                <a:latin typeface="itf Huwiya Arabic Light"/>
                <a:ea typeface="itf Huwiya Arabic Light"/>
                <a:cs typeface="itf Huwiya Arabic Light"/>
                <a:sym typeface="itf Huwiya Arabic Light"/>
              </a:defRPr>
            </a:lvl1pPr>
          </a:lstStyle>
          <a:p>
            <a:r>
              <a:t>Lorem Ipsum is simply dummy text</a:t>
            </a:r>
          </a:p>
        </p:txBody>
      </p:sp>
      <p:sp>
        <p:nvSpPr>
          <p:cNvPr id="366" name="هذا النص هو مثال لنص يمكن أن يستبدل"/>
          <p:cNvSpPr txBox="1"/>
          <p:nvPr/>
        </p:nvSpPr>
        <p:spPr>
          <a:xfrm>
            <a:off x="2582128" y="10530555"/>
            <a:ext cx="2585724" cy="7048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algn="just" defTabSz="2438338" rtl="1">
              <a:lnSpc>
                <a:spcPct val="90000"/>
              </a:lnSpc>
              <a:spcBef>
                <a:spcPts val="4500"/>
              </a:spcBef>
              <a:defRPr sz="1800">
                <a:solidFill>
                  <a:srgbClr val="231F20"/>
                </a:solidFill>
                <a:latin typeface="itf Huwiya Arabic Light"/>
                <a:ea typeface="itf Huwiya Arabic Light"/>
                <a:cs typeface="itf Huwiya Arabic Light"/>
                <a:sym typeface="itf Huwiya Arabic Light"/>
              </a:defRPr>
            </a:lvl1pPr>
          </a:lstStyle>
          <a:p>
            <a:r>
              <a:t>هذا النص هو مثال لنص يمكن أن يستبدل</a:t>
            </a:r>
          </a:p>
        </p:txBody>
      </p:sp>
      <p:sp>
        <p:nvSpPr>
          <p:cNvPr id="367" name="Lorem Ipsum is simply dummy text"/>
          <p:cNvSpPr txBox="1"/>
          <p:nvPr/>
        </p:nvSpPr>
        <p:spPr>
          <a:xfrm>
            <a:off x="2582128" y="11242813"/>
            <a:ext cx="2585724" cy="7048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defTabSz="2438338">
              <a:lnSpc>
                <a:spcPct val="90000"/>
              </a:lnSpc>
              <a:spcBef>
                <a:spcPts val="4500"/>
              </a:spcBef>
              <a:defRPr sz="1800">
                <a:solidFill>
                  <a:srgbClr val="231F20"/>
                </a:solidFill>
                <a:latin typeface="itf Huwiya Arabic Light"/>
                <a:ea typeface="itf Huwiya Arabic Light"/>
                <a:cs typeface="itf Huwiya Arabic Light"/>
                <a:sym typeface="itf Huwiya Arabic Light"/>
              </a:defRPr>
            </a:lvl1pPr>
          </a:lstStyle>
          <a:p>
            <a:r>
              <a:t>Lorem Ipsum is simply dummy text</a:t>
            </a:r>
          </a:p>
        </p:txBody>
      </p:sp>
      <p:sp>
        <p:nvSpPr>
          <p:cNvPr id="368" name="Lorem Ipsum"/>
          <p:cNvSpPr txBox="1"/>
          <p:nvPr/>
        </p:nvSpPr>
        <p:spPr>
          <a:xfrm>
            <a:off x="20343432" y="3909883"/>
            <a:ext cx="2226696" cy="596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algn="r" defTabSz="457200" rtl="1">
              <a:spcBef>
                <a:spcPts val="2400"/>
              </a:spcBef>
              <a:defRPr sz="2800">
                <a:solidFill>
                  <a:srgbClr val="646B6B"/>
                </a:solidFill>
                <a:latin typeface="itf Huwiya Arabic Light"/>
                <a:ea typeface="itf Huwiya Arabic Light"/>
                <a:cs typeface="itf Huwiya Arabic Light"/>
                <a:sym typeface="itf Huwiya Arabic Light"/>
              </a:defRPr>
            </a:lvl1pPr>
          </a:lstStyle>
          <a:p>
            <a:r>
              <a:t>Lorem Ipsum</a:t>
            </a:r>
          </a:p>
        </p:txBody>
      </p:sp>
      <p:sp>
        <p:nvSpPr>
          <p:cNvPr id="2" name="عنوان الفقرة  Lorem ipsum">
            <a:extLst>
              <a:ext uri="{FF2B5EF4-FFF2-40B4-BE49-F238E27FC236}">
                <a16:creationId xmlns:a16="http://schemas.microsoft.com/office/drawing/2014/main" id="{6DB5FD92-0923-83FC-F330-A8BF72BACB32}"/>
              </a:ext>
            </a:extLst>
          </p:cNvPr>
          <p:cNvSpPr txBox="1"/>
          <p:nvPr/>
        </p:nvSpPr>
        <p:spPr>
          <a:xfrm>
            <a:off x="7720517" y="4031736"/>
            <a:ext cx="3155889" cy="9428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r" defTabSz="2438338" rtl="1">
              <a:lnSpc>
                <a:spcPct val="80000"/>
              </a:lnSpc>
              <a:spcBef>
                <a:spcPts val="4500"/>
              </a:spcBef>
              <a:defRPr sz="2100">
                <a:solidFill>
                  <a:srgbClr val="3D246E"/>
                </a:solidFill>
                <a:latin typeface="itf Huwiya Arabic Bold"/>
                <a:ea typeface="itf Huwiya Arabic Bold"/>
                <a:cs typeface="itf Huwiya Arabic Bold"/>
                <a:sym typeface="itf Huwiya Arabic Bold"/>
              </a:defRPr>
            </a:lvl1pPr>
          </a:lstStyle>
          <a:p>
            <a:pPr>
              <a:lnSpc>
                <a:spcPct val="130000"/>
              </a:lnSpc>
              <a:spcBef>
                <a:spcPts val="0"/>
              </a:spcBef>
            </a:pPr>
            <a:r>
              <a:rPr dirty="0" err="1"/>
              <a:t>عنوان</a:t>
            </a:r>
            <a:r>
              <a:rPr dirty="0"/>
              <a:t> </a:t>
            </a:r>
            <a:r>
              <a:rPr dirty="0" err="1"/>
              <a:t>الفقرة</a:t>
            </a:r>
            <a:r>
              <a:rPr dirty="0"/>
              <a:t>  </a:t>
            </a:r>
            <a:endParaRPr lang="ar-SA" dirty="0"/>
          </a:p>
          <a:p>
            <a:pPr>
              <a:lnSpc>
                <a:spcPct val="130000"/>
              </a:lnSpc>
              <a:spcBef>
                <a:spcPts val="0"/>
              </a:spcBef>
            </a:pPr>
            <a:r>
              <a:rPr dirty="0"/>
              <a:t>Lorem ipsum</a:t>
            </a:r>
            <a:endParaRPr lang="ar-SA" dirty="0"/>
          </a:p>
        </p:txBody>
      </p:sp>
      <p:sp>
        <p:nvSpPr>
          <p:cNvPr id="3" name="عنوان الفقرة  Lorem ipsum">
            <a:extLst>
              <a:ext uri="{FF2B5EF4-FFF2-40B4-BE49-F238E27FC236}">
                <a16:creationId xmlns:a16="http://schemas.microsoft.com/office/drawing/2014/main" id="{05CA3CB1-35FA-A791-73B4-5E0681705EAF}"/>
              </a:ext>
            </a:extLst>
          </p:cNvPr>
          <p:cNvSpPr txBox="1"/>
          <p:nvPr/>
        </p:nvSpPr>
        <p:spPr>
          <a:xfrm>
            <a:off x="2013984" y="4031736"/>
            <a:ext cx="3155889" cy="9428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r" defTabSz="2438338" rtl="1">
              <a:lnSpc>
                <a:spcPct val="80000"/>
              </a:lnSpc>
              <a:spcBef>
                <a:spcPts val="4500"/>
              </a:spcBef>
              <a:defRPr sz="2100">
                <a:solidFill>
                  <a:srgbClr val="3D246E"/>
                </a:solidFill>
                <a:latin typeface="itf Huwiya Arabic Bold"/>
                <a:ea typeface="itf Huwiya Arabic Bold"/>
                <a:cs typeface="itf Huwiya Arabic Bold"/>
                <a:sym typeface="itf Huwiya Arabic Bold"/>
              </a:defRPr>
            </a:lvl1pPr>
          </a:lstStyle>
          <a:p>
            <a:pPr>
              <a:lnSpc>
                <a:spcPct val="130000"/>
              </a:lnSpc>
              <a:spcBef>
                <a:spcPts val="0"/>
              </a:spcBef>
            </a:pPr>
            <a:r>
              <a:rPr dirty="0" err="1"/>
              <a:t>عنوان</a:t>
            </a:r>
            <a:r>
              <a:rPr dirty="0"/>
              <a:t> </a:t>
            </a:r>
            <a:r>
              <a:rPr dirty="0" err="1"/>
              <a:t>الفقرة</a:t>
            </a:r>
            <a:r>
              <a:rPr dirty="0"/>
              <a:t>  </a:t>
            </a:r>
            <a:endParaRPr lang="ar-SA" dirty="0"/>
          </a:p>
          <a:p>
            <a:pPr>
              <a:lnSpc>
                <a:spcPct val="130000"/>
              </a:lnSpc>
              <a:spcBef>
                <a:spcPts val="0"/>
              </a:spcBef>
            </a:pPr>
            <a:r>
              <a:rPr dirty="0"/>
              <a:t>Lorem ipsum</a:t>
            </a:r>
            <a:endParaRPr lang="ar-SA" dirty="0"/>
          </a:p>
        </p:txBody>
      </p:sp>
      <p:sp>
        <p:nvSpPr>
          <p:cNvPr id="4" name="عنوان الفقرة  Lorem ipsum">
            <a:extLst>
              <a:ext uri="{FF2B5EF4-FFF2-40B4-BE49-F238E27FC236}">
                <a16:creationId xmlns:a16="http://schemas.microsoft.com/office/drawing/2014/main" id="{4751C2F0-1D9B-17B7-7FCF-9F3C8A380816}"/>
              </a:ext>
            </a:extLst>
          </p:cNvPr>
          <p:cNvSpPr txBox="1"/>
          <p:nvPr/>
        </p:nvSpPr>
        <p:spPr>
          <a:xfrm>
            <a:off x="13291584" y="8044936"/>
            <a:ext cx="3155889" cy="9428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r" defTabSz="2438338" rtl="1">
              <a:lnSpc>
                <a:spcPct val="80000"/>
              </a:lnSpc>
              <a:spcBef>
                <a:spcPts val="4500"/>
              </a:spcBef>
              <a:defRPr sz="2100">
                <a:solidFill>
                  <a:srgbClr val="3D246E"/>
                </a:solidFill>
                <a:latin typeface="itf Huwiya Arabic Bold"/>
                <a:ea typeface="itf Huwiya Arabic Bold"/>
                <a:cs typeface="itf Huwiya Arabic Bold"/>
                <a:sym typeface="itf Huwiya Arabic Bold"/>
              </a:defRPr>
            </a:lvl1pPr>
          </a:lstStyle>
          <a:p>
            <a:pPr>
              <a:lnSpc>
                <a:spcPct val="130000"/>
              </a:lnSpc>
              <a:spcBef>
                <a:spcPts val="0"/>
              </a:spcBef>
            </a:pPr>
            <a:r>
              <a:rPr dirty="0" err="1"/>
              <a:t>عنوان</a:t>
            </a:r>
            <a:r>
              <a:rPr dirty="0"/>
              <a:t> </a:t>
            </a:r>
            <a:r>
              <a:rPr dirty="0" err="1"/>
              <a:t>الفقرة</a:t>
            </a:r>
            <a:r>
              <a:rPr dirty="0"/>
              <a:t>  </a:t>
            </a:r>
            <a:endParaRPr lang="ar-SA" dirty="0"/>
          </a:p>
          <a:p>
            <a:pPr>
              <a:lnSpc>
                <a:spcPct val="130000"/>
              </a:lnSpc>
              <a:spcBef>
                <a:spcPts val="0"/>
              </a:spcBef>
            </a:pPr>
            <a:r>
              <a:rPr dirty="0"/>
              <a:t>Lorem ipsum</a:t>
            </a:r>
            <a:endParaRPr lang="ar-SA" dirty="0"/>
          </a:p>
        </p:txBody>
      </p:sp>
      <p:sp>
        <p:nvSpPr>
          <p:cNvPr id="5" name="عنوان الفقرة  Lorem ipsum">
            <a:extLst>
              <a:ext uri="{FF2B5EF4-FFF2-40B4-BE49-F238E27FC236}">
                <a16:creationId xmlns:a16="http://schemas.microsoft.com/office/drawing/2014/main" id="{1FB685F3-5A64-4584-2329-973C39DA68DA}"/>
              </a:ext>
            </a:extLst>
          </p:cNvPr>
          <p:cNvSpPr txBox="1"/>
          <p:nvPr/>
        </p:nvSpPr>
        <p:spPr>
          <a:xfrm>
            <a:off x="7720517" y="8044936"/>
            <a:ext cx="3155889" cy="9428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r" defTabSz="2438338" rtl="1">
              <a:lnSpc>
                <a:spcPct val="80000"/>
              </a:lnSpc>
              <a:spcBef>
                <a:spcPts val="4500"/>
              </a:spcBef>
              <a:defRPr sz="2100">
                <a:solidFill>
                  <a:srgbClr val="3D246E"/>
                </a:solidFill>
                <a:latin typeface="itf Huwiya Arabic Bold"/>
                <a:ea typeface="itf Huwiya Arabic Bold"/>
                <a:cs typeface="itf Huwiya Arabic Bold"/>
                <a:sym typeface="itf Huwiya Arabic Bold"/>
              </a:defRPr>
            </a:lvl1pPr>
          </a:lstStyle>
          <a:p>
            <a:pPr>
              <a:lnSpc>
                <a:spcPct val="130000"/>
              </a:lnSpc>
              <a:spcBef>
                <a:spcPts val="0"/>
              </a:spcBef>
            </a:pPr>
            <a:r>
              <a:rPr dirty="0" err="1"/>
              <a:t>عنوان</a:t>
            </a:r>
            <a:r>
              <a:rPr dirty="0"/>
              <a:t> </a:t>
            </a:r>
            <a:r>
              <a:rPr dirty="0" err="1"/>
              <a:t>الفقرة</a:t>
            </a:r>
            <a:r>
              <a:rPr dirty="0"/>
              <a:t>  </a:t>
            </a:r>
            <a:endParaRPr lang="ar-SA" dirty="0"/>
          </a:p>
          <a:p>
            <a:pPr>
              <a:lnSpc>
                <a:spcPct val="130000"/>
              </a:lnSpc>
              <a:spcBef>
                <a:spcPts val="0"/>
              </a:spcBef>
            </a:pPr>
            <a:r>
              <a:rPr dirty="0"/>
              <a:t>Lorem ipsum</a:t>
            </a:r>
            <a:endParaRPr lang="ar-SA" dirty="0"/>
          </a:p>
        </p:txBody>
      </p:sp>
      <p:sp>
        <p:nvSpPr>
          <p:cNvPr id="6" name="عنوان الفقرة  Lorem ipsum">
            <a:extLst>
              <a:ext uri="{FF2B5EF4-FFF2-40B4-BE49-F238E27FC236}">
                <a16:creationId xmlns:a16="http://schemas.microsoft.com/office/drawing/2014/main" id="{F47EA238-88E6-5E80-C954-C61FD0C3BA47}"/>
              </a:ext>
            </a:extLst>
          </p:cNvPr>
          <p:cNvSpPr txBox="1"/>
          <p:nvPr/>
        </p:nvSpPr>
        <p:spPr>
          <a:xfrm>
            <a:off x="2013984" y="8044936"/>
            <a:ext cx="3155889" cy="9428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r" defTabSz="2438338" rtl="1">
              <a:lnSpc>
                <a:spcPct val="80000"/>
              </a:lnSpc>
              <a:spcBef>
                <a:spcPts val="4500"/>
              </a:spcBef>
              <a:defRPr sz="2100">
                <a:solidFill>
                  <a:srgbClr val="3D246E"/>
                </a:solidFill>
                <a:latin typeface="itf Huwiya Arabic Bold"/>
                <a:ea typeface="itf Huwiya Arabic Bold"/>
                <a:cs typeface="itf Huwiya Arabic Bold"/>
                <a:sym typeface="itf Huwiya Arabic Bold"/>
              </a:defRPr>
            </a:lvl1pPr>
          </a:lstStyle>
          <a:p>
            <a:pPr>
              <a:lnSpc>
                <a:spcPct val="130000"/>
              </a:lnSpc>
              <a:spcBef>
                <a:spcPts val="0"/>
              </a:spcBef>
            </a:pPr>
            <a:r>
              <a:rPr dirty="0" err="1"/>
              <a:t>عنوان</a:t>
            </a:r>
            <a:r>
              <a:rPr dirty="0"/>
              <a:t> </a:t>
            </a:r>
            <a:r>
              <a:rPr dirty="0" err="1"/>
              <a:t>الفقرة</a:t>
            </a:r>
            <a:r>
              <a:rPr dirty="0"/>
              <a:t>  </a:t>
            </a:r>
            <a:endParaRPr lang="ar-SA" dirty="0"/>
          </a:p>
          <a:p>
            <a:pPr>
              <a:lnSpc>
                <a:spcPct val="130000"/>
              </a:lnSpc>
              <a:spcBef>
                <a:spcPts val="0"/>
              </a:spcBef>
            </a:pPr>
            <a:r>
              <a:rPr dirty="0"/>
              <a:t>Lorem ipsum</a:t>
            </a:r>
            <a:endParaRPr lang="ar-SA" dirty="0"/>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نظرة عامة لدليل الهوية…"/>
          <p:cNvSpPr txBox="1">
            <a:spLocks noGrp="1"/>
          </p:cNvSpPr>
          <p:nvPr>
            <p:ph type="title"/>
          </p:nvPr>
        </p:nvSpPr>
        <p:spPr>
          <a:xfrm>
            <a:off x="1689100" y="1013078"/>
            <a:ext cx="21005800" cy="1678782"/>
          </a:xfrm>
          <a:prstGeom prst="rect">
            <a:avLst/>
          </a:prstGeom>
        </p:spPr>
        <p:txBody>
          <a:bodyPr/>
          <a:lstStyle/>
          <a:p>
            <a:pPr rtl="1">
              <a:lnSpc>
                <a:spcPct val="110000"/>
              </a:lnSpc>
              <a:defRPr/>
            </a:pPr>
            <a:r>
              <a:rPr dirty="0" err="1"/>
              <a:t>نظرة</a:t>
            </a:r>
            <a:r>
              <a:rPr dirty="0"/>
              <a:t> </a:t>
            </a:r>
            <a:r>
              <a:rPr dirty="0" err="1"/>
              <a:t>عامة</a:t>
            </a:r>
            <a:r>
              <a:rPr dirty="0"/>
              <a:t> </a:t>
            </a:r>
            <a:r>
              <a:rPr dirty="0" err="1"/>
              <a:t>لدليل</a:t>
            </a:r>
            <a:r>
              <a:rPr dirty="0"/>
              <a:t> </a:t>
            </a:r>
            <a:r>
              <a:rPr dirty="0" err="1"/>
              <a:t>الهوية</a:t>
            </a:r>
            <a:endParaRPr dirty="0"/>
          </a:p>
          <a:p>
            <a:pPr rtl="1">
              <a:lnSpc>
                <a:spcPct val="110000"/>
              </a:lnSpc>
              <a:defRPr/>
            </a:pPr>
            <a:r>
              <a:rPr dirty="0"/>
              <a:t>Overview Brand Guidelines</a:t>
            </a:r>
          </a:p>
        </p:txBody>
      </p:sp>
      <p:sp>
        <p:nvSpPr>
          <p:cNvPr id="181" name="Rectangle"/>
          <p:cNvSpPr/>
          <p:nvPr/>
        </p:nvSpPr>
        <p:spPr>
          <a:xfrm>
            <a:off x="1518998" y="8236746"/>
            <a:ext cx="21346003" cy="736383"/>
          </a:xfrm>
          <a:prstGeom prst="rect">
            <a:avLst/>
          </a:prstGeom>
          <a:solidFill>
            <a:srgbClr val="220559">
              <a:alpha val="2000"/>
            </a:srgbClr>
          </a:solidFill>
          <a:ln w="12700">
            <a:miter lim="400000"/>
          </a:ln>
        </p:spPr>
        <p:txBody>
          <a:bodyPr lIns="50800" tIns="50800" rIns="50800" bIns="50800" anchor="ctr"/>
          <a:lstStyle/>
          <a:p>
            <a:pPr algn="ctr">
              <a:spcBef>
                <a:spcPts val="0"/>
              </a:spcBef>
              <a:defRPr sz="3200">
                <a:solidFill>
                  <a:srgbClr val="FFFFFF"/>
                </a:solidFill>
                <a:latin typeface="+mn-lt"/>
                <a:ea typeface="+mn-ea"/>
                <a:cs typeface="+mn-cs"/>
                <a:sym typeface="Helvetica Neue Medium"/>
              </a:defRPr>
            </a:pPr>
            <a:endParaRPr/>
          </a:p>
        </p:txBody>
      </p:sp>
      <p:sp>
        <p:nvSpPr>
          <p:cNvPr id="182" name="Rectangle"/>
          <p:cNvSpPr/>
          <p:nvPr/>
        </p:nvSpPr>
        <p:spPr>
          <a:xfrm>
            <a:off x="1534788" y="3878786"/>
            <a:ext cx="21314424" cy="1110476"/>
          </a:xfrm>
          <a:prstGeom prst="rect">
            <a:avLst/>
          </a:prstGeom>
          <a:solidFill>
            <a:srgbClr val="220559">
              <a:alpha val="2000"/>
            </a:srgbClr>
          </a:solidFill>
          <a:ln w="12700">
            <a:miter lim="400000"/>
          </a:ln>
        </p:spPr>
        <p:txBody>
          <a:bodyPr lIns="50800" tIns="50800" rIns="50800" bIns="50800" anchor="ctr"/>
          <a:lstStyle/>
          <a:p>
            <a:pPr algn="ctr">
              <a:spcBef>
                <a:spcPts val="0"/>
              </a:spcBef>
              <a:defRPr sz="3200">
                <a:solidFill>
                  <a:srgbClr val="FFFFFF"/>
                </a:solidFill>
                <a:latin typeface="+mn-lt"/>
                <a:ea typeface="+mn-ea"/>
                <a:cs typeface="+mn-cs"/>
                <a:sym typeface="Helvetica Neue Medium"/>
              </a:defRPr>
            </a:pPr>
            <a:endParaRPr/>
          </a:p>
        </p:txBody>
      </p:sp>
      <p:sp>
        <p:nvSpPr>
          <p:cNvPr id="183" name="Logo - الشعار"/>
          <p:cNvSpPr txBox="1"/>
          <p:nvPr/>
        </p:nvSpPr>
        <p:spPr>
          <a:xfrm>
            <a:off x="19165155" y="4199074"/>
            <a:ext cx="1541340" cy="469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r" defTabSz="2438338">
              <a:spcBef>
                <a:spcPts val="0"/>
              </a:spcBef>
              <a:defRPr sz="2100">
                <a:solidFill>
                  <a:srgbClr val="26035D"/>
                </a:solidFill>
                <a:latin typeface="itf Huwiya Arabic Regular"/>
                <a:ea typeface="itf Huwiya Arabic Regular"/>
                <a:cs typeface="itf Huwiya Arabic Regular"/>
                <a:sym typeface="itf Huwiya Arabic Regular"/>
              </a:defRPr>
            </a:lvl1pPr>
          </a:lstStyle>
          <a:p>
            <a:r>
              <a:t>Logo - الشعار</a:t>
            </a:r>
          </a:p>
        </p:txBody>
      </p:sp>
      <p:grpSp>
        <p:nvGrpSpPr>
          <p:cNvPr id="186" name="Group"/>
          <p:cNvGrpSpPr/>
          <p:nvPr/>
        </p:nvGrpSpPr>
        <p:grpSpPr>
          <a:xfrm>
            <a:off x="17739610" y="5471110"/>
            <a:ext cx="2801875" cy="1047940"/>
            <a:chOff x="0" y="0"/>
            <a:chExt cx="2801873" cy="1047939"/>
          </a:xfrm>
        </p:grpSpPr>
        <p:pic>
          <p:nvPicPr>
            <p:cNvPr id="184" name="Image" descr="Image"/>
            <p:cNvPicPr>
              <a:picLocks noChangeAspect="1"/>
            </p:cNvPicPr>
            <p:nvPr/>
          </p:nvPicPr>
          <p:blipFill>
            <a:blip r:embed="rId2"/>
            <a:srcRect/>
            <a:stretch>
              <a:fillRect/>
            </a:stretch>
          </p:blipFill>
          <p:spPr>
            <a:xfrm>
              <a:off x="54154" y="254489"/>
              <a:ext cx="2693613" cy="579305"/>
            </a:xfrm>
            <a:prstGeom prst="rect">
              <a:avLst/>
            </a:prstGeom>
            <a:ln w="12700" cap="flat">
              <a:noFill/>
              <a:miter lim="400000"/>
            </a:ln>
            <a:effectLst/>
          </p:spPr>
        </p:pic>
        <p:sp>
          <p:nvSpPr>
            <p:cNvPr id="185" name="Rectangle"/>
            <p:cNvSpPr/>
            <p:nvPr/>
          </p:nvSpPr>
          <p:spPr>
            <a:xfrm>
              <a:off x="0" y="0"/>
              <a:ext cx="2801874" cy="1047940"/>
            </a:xfrm>
            <a:prstGeom prst="rect">
              <a:avLst/>
            </a:prstGeom>
            <a:noFill/>
            <a:ln w="6350" cap="flat">
              <a:solidFill>
                <a:srgbClr val="000000"/>
              </a:solidFill>
              <a:prstDash val="solid"/>
              <a:miter lim="400000"/>
            </a:ln>
            <a:effectLst/>
          </p:spPr>
          <p:txBody>
            <a:bodyPr wrap="square" lIns="50800" tIns="50800" rIns="50800" bIns="50800" numCol="1" anchor="ctr">
              <a:noAutofit/>
            </a:bodyPr>
            <a:lstStyle/>
            <a:p>
              <a:pPr algn="ctr">
                <a:spcBef>
                  <a:spcPts val="0"/>
                </a:spcBef>
                <a:defRPr sz="3200">
                  <a:solidFill>
                    <a:srgbClr val="FFFFFF"/>
                  </a:solidFill>
                  <a:latin typeface="+mn-lt"/>
                  <a:ea typeface="+mn-ea"/>
                  <a:cs typeface="+mn-cs"/>
                  <a:sym typeface="Helvetica Neue Medium"/>
                </a:defRPr>
              </a:pPr>
              <a:endParaRPr/>
            </a:p>
          </p:txBody>
        </p:sp>
      </p:grpSp>
      <p:grpSp>
        <p:nvGrpSpPr>
          <p:cNvPr id="189" name="Group"/>
          <p:cNvGrpSpPr/>
          <p:nvPr/>
        </p:nvGrpSpPr>
        <p:grpSpPr>
          <a:xfrm>
            <a:off x="20909649" y="5471110"/>
            <a:ext cx="1222393" cy="1047940"/>
            <a:chOff x="0" y="0"/>
            <a:chExt cx="1222392" cy="1047939"/>
          </a:xfrm>
        </p:grpSpPr>
        <p:sp>
          <p:nvSpPr>
            <p:cNvPr id="187" name="Rectangle"/>
            <p:cNvSpPr/>
            <p:nvPr/>
          </p:nvSpPr>
          <p:spPr>
            <a:xfrm>
              <a:off x="0" y="0"/>
              <a:ext cx="1222393" cy="1047940"/>
            </a:xfrm>
            <a:prstGeom prst="rect">
              <a:avLst/>
            </a:prstGeom>
            <a:noFill/>
            <a:ln w="6350" cap="flat">
              <a:solidFill>
                <a:srgbClr val="000000"/>
              </a:solidFill>
              <a:prstDash val="solid"/>
              <a:miter lim="400000"/>
            </a:ln>
            <a:effectLst/>
          </p:spPr>
          <p:txBody>
            <a:bodyPr wrap="square" lIns="50800" tIns="50800" rIns="50800" bIns="50800" numCol="1" anchor="ctr">
              <a:noAutofit/>
            </a:bodyPr>
            <a:lstStyle/>
            <a:p>
              <a:pPr algn="ctr">
                <a:spcBef>
                  <a:spcPts val="0"/>
                </a:spcBef>
                <a:defRPr sz="3200">
                  <a:solidFill>
                    <a:srgbClr val="FFFFFF"/>
                  </a:solidFill>
                  <a:latin typeface="+mn-lt"/>
                  <a:ea typeface="+mn-ea"/>
                  <a:cs typeface="+mn-cs"/>
                  <a:sym typeface="Helvetica Neue Medium"/>
                </a:defRPr>
              </a:pPr>
              <a:endParaRPr/>
            </a:p>
          </p:txBody>
        </p:sp>
        <p:pic>
          <p:nvPicPr>
            <p:cNvPr id="188" name="Image" descr="Image"/>
            <p:cNvPicPr>
              <a:picLocks noChangeAspect="1"/>
            </p:cNvPicPr>
            <p:nvPr/>
          </p:nvPicPr>
          <p:blipFill>
            <a:blip r:embed="rId3"/>
            <a:stretch>
              <a:fillRect/>
            </a:stretch>
          </p:blipFill>
          <p:spPr>
            <a:xfrm>
              <a:off x="65432" y="192798"/>
              <a:ext cx="1091529" cy="662343"/>
            </a:xfrm>
            <a:prstGeom prst="rect">
              <a:avLst/>
            </a:prstGeom>
            <a:ln w="12700" cap="flat">
              <a:noFill/>
              <a:miter lim="400000"/>
            </a:ln>
            <a:effectLst/>
          </p:spPr>
        </p:pic>
      </p:grpSp>
      <p:sp>
        <p:nvSpPr>
          <p:cNvPr id="190" name="Colors - الألوان"/>
          <p:cNvSpPr txBox="1"/>
          <p:nvPr/>
        </p:nvSpPr>
        <p:spPr>
          <a:xfrm>
            <a:off x="11909683" y="4199074"/>
            <a:ext cx="1748080" cy="469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r" defTabSz="2438338">
              <a:spcBef>
                <a:spcPts val="0"/>
              </a:spcBef>
              <a:defRPr sz="2100">
                <a:solidFill>
                  <a:srgbClr val="26035D"/>
                </a:solidFill>
                <a:latin typeface="itf Huwiya Arabic Regular"/>
                <a:ea typeface="itf Huwiya Arabic Regular"/>
                <a:cs typeface="itf Huwiya Arabic Regular"/>
                <a:sym typeface="itf Huwiya Arabic Regular"/>
              </a:defRPr>
            </a:lvl1pPr>
          </a:lstStyle>
          <a:p>
            <a:r>
              <a:t>Colors - الألوان </a:t>
            </a:r>
          </a:p>
        </p:txBody>
      </p:sp>
      <p:pic>
        <p:nvPicPr>
          <p:cNvPr id="191" name="Image" descr="Image"/>
          <p:cNvPicPr>
            <a:picLocks noChangeAspect="1"/>
          </p:cNvPicPr>
          <p:nvPr/>
        </p:nvPicPr>
        <p:blipFill>
          <a:blip r:embed="rId4"/>
          <a:srcRect b="43275"/>
          <a:stretch>
            <a:fillRect/>
          </a:stretch>
        </p:blipFill>
        <p:spPr>
          <a:xfrm>
            <a:off x="9113498" y="5582171"/>
            <a:ext cx="6549573" cy="1277217"/>
          </a:xfrm>
          <a:prstGeom prst="rect">
            <a:avLst/>
          </a:prstGeom>
          <a:ln w="12700">
            <a:miter lim="400000"/>
          </a:ln>
        </p:spPr>
      </p:pic>
      <p:sp>
        <p:nvSpPr>
          <p:cNvPr id="192" name="Typography - الخط"/>
          <p:cNvSpPr txBox="1"/>
          <p:nvPr/>
        </p:nvSpPr>
        <p:spPr>
          <a:xfrm>
            <a:off x="11688165" y="8389653"/>
            <a:ext cx="2191115" cy="469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r" defTabSz="2438338">
              <a:spcBef>
                <a:spcPts val="0"/>
              </a:spcBef>
              <a:defRPr sz="2100">
                <a:solidFill>
                  <a:srgbClr val="26035D"/>
                </a:solidFill>
                <a:latin typeface="itf Huwiya Arabic Regular"/>
                <a:ea typeface="itf Huwiya Arabic Regular"/>
                <a:cs typeface="itf Huwiya Arabic Regular"/>
                <a:sym typeface="itf Huwiya Arabic Regular"/>
              </a:defRPr>
            </a:lvl1pPr>
          </a:lstStyle>
          <a:p>
            <a:r>
              <a:t>Typography - الخط</a:t>
            </a:r>
          </a:p>
        </p:txBody>
      </p:sp>
      <p:sp>
        <p:nvSpPr>
          <p:cNvPr id="193" name="itf Huwiya Arabic"/>
          <p:cNvSpPr txBox="1"/>
          <p:nvPr/>
        </p:nvSpPr>
        <p:spPr>
          <a:xfrm>
            <a:off x="8957103" y="9247501"/>
            <a:ext cx="2729072" cy="5715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defTabSz="2438338">
              <a:spcBef>
                <a:spcPts val="0"/>
              </a:spcBef>
              <a:defRPr sz="2600">
                <a:latin typeface="itf Huwiya Arabic Bold"/>
                <a:ea typeface="itf Huwiya Arabic Bold"/>
                <a:cs typeface="itf Huwiya Arabic Bold"/>
                <a:sym typeface="itf Huwiya Arabic Bold"/>
              </a:defRPr>
            </a:lvl1pPr>
          </a:lstStyle>
          <a:p>
            <a:r>
              <a:t>itf Huwiya Arabic</a:t>
            </a:r>
          </a:p>
        </p:txBody>
      </p:sp>
      <p:sp>
        <p:nvSpPr>
          <p:cNvPr id="194" name="Pattern - الأنماط"/>
          <p:cNvSpPr txBox="1"/>
          <p:nvPr/>
        </p:nvSpPr>
        <p:spPr>
          <a:xfrm>
            <a:off x="4051482" y="4199074"/>
            <a:ext cx="1996170" cy="469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r" defTabSz="2438338">
              <a:spcBef>
                <a:spcPts val="0"/>
              </a:spcBef>
              <a:defRPr sz="2100">
                <a:solidFill>
                  <a:srgbClr val="26035D"/>
                </a:solidFill>
                <a:latin typeface="itf Huwiya Arabic Regular"/>
                <a:ea typeface="itf Huwiya Arabic Regular"/>
                <a:cs typeface="itf Huwiya Arabic Regular"/>
                <a:sym typeface="itf Huwiya Arabic Regular"/>
              </a:defRPr>
            </a:lvl1pPr>
          </a:lstStyle>
          <a:p>
            <a:r>
              <a:t>Pattern - الأنماط</a:t>
            </a:r>
          </a:p>
        </p:txBody>
      </p:sp>
      <p:sp>
        <p:nvSpPr>
          <p:cNvPr id="195" name="Icons- الأيقونات"/>
          <p:cNvSpPr txBox="1"/>
          <p:nvPr/>
        </p:nvSpPr>
        <p:spPr>
          <a:xfrm>
            <a:off x="4117813" y="8389653"/>
            <a:ext cx="1863507" cy="469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r" defTabSz="2438338">
              <a:spcBef>
                <a:spcPts val="0"/>
              </a:spcBef>
              <a:defRPr sz="2100">
                <a:solidFill>
                  <a:srgbClr val="26035D"/>
                </a:solidFill>
                <a:latin typeface="itf Huwiya Arabic Regular"/>
                <a:ea typeface="itf Huwiya Arabic Regular"/>
                <a:cs typeface="itf Huwiya Arabic Regular"/>
                <a:sym typeface="itf Huwiya Arabic Regular"/>
              </a:defRPr>
            </a:lvl1pPr>
          </a:lstStyle>
          <a:p>
            <a:r>
              <a:t>Icons- الأيقونات</a:t>
            </a:r>
          </a:p>
        </p:txBody>
      </p:sp>
      <p:pic>
        <p:nvPicPr>
          <p:cNvPr id="196" name="Image" descr="Image"/>
          <p:cNvPicPr>
            <a:picLocks noChangeAspect="1"/>
          </p:cNvPicPr>
          <p:nvPr/>
        </p:nvPicPr>
        <p:blipFill>
          <a:blip r:embed="rId5"/>
          <a:stretch>
            <a:fillRect/>
          </a:stretch>
        </p:blipFill>
        <p:spPr>
          <a:xfrm>
            <a:off x="2675115" y="9193722"/>
            <a:ext cx="4748904" cy="1428142"/>
          </a:xfrm>
          <a:prstGeom prst="rect">
            <a:avLst/>
          </a:prstGeom>
          <a:ln w="12700">
            <a:miter lim="400000"/>
          </a:ln>
        </p:spPr>
      </p:pic>
      <p:grpSp>
        <p:nvGrpSpPr>
          <p:cNvPr id="201" name="Group"/>
          <p:cNvGrpSpPr/>
          <p:nvPr/>
        </p:nvGrpSpPr>
        <p:grpSpPr>
          <a:xfrm>
            <a:off x="9113470" y="7005162"/>
            <a:ext cx="6549629" cy="687904"/>
            <a:chOff x="0" y="0"/>
            <a:chExt cx="6549628" cy="687902"/>
          </a:xfrm>
        </p:grpSpPr>
        <p:pic>
          <p:nvPicPr>
            <p:cNvPr id="197" name="Image" descr="Image"/>
            <p:cNvPicPr>
              <a:picLocks noChangeAspect="1"/>
            </p:cNvPicPr>
            <p:nvPr/>
          </p:nvPicPr>
          <p:blipFill>
            <a:blip r:embed="rId6"/>
            <a:srcRect b="69491"/>
            <a:stretch>
              <a:fillRect/>
            </a:stretch>
          </p:blipFill>
          <p:spPr>
            <a:xfrm>
              <a:off x="3301420" y="0"/>
              <a:ext cx="1598998" cy="684036"/>
            </a:xfrm>
            <a:prstGeom prst="rect">
              <a:avLst/>
            </a:prstGeom>
            <a:ln w="12700" cap="flat">
              <a:noFill/>
              <a:miter lim="400000"/>
            </a:ln>
            <a:effectLst/>
          </p:spPr>
        </p:pic>
        <p:pic>
          <p:nvPicPr>
            <p:cNvPr id="198" name="Image" descr="Image"/>
            <p:cNvPicPr>
              <a:picLocks noChangeAspect="1"/>
            </p:cNvPicPr>
            <p:nvPr/>
          </p:nvPicPr>
          <p:blipFill>
            <a:blip r:embed="rId7"/>
            <a:srcRect b="70163"/>
            <a:stretch>
              <a:fillRect/>
            </a:stretch>
          </p:blipFill>
          <p:spPr>
            <a:xfrm>
              <a:off x="4950631" y="0"/>
              <a:ext cx="1598998" cy="668954"/>
            </a:xfrm>
            <a:prstGeom prst="rect">
              <a:avLst/>
            </a:prstGeom>
            <a:ln w="12700" cap="flat">
              <a:noFill/>
              <a:miter lim="400000"/>
            </a:ln>
            <a:effectLst/>
          </p:spPr>
        </p:pic>
        <p:pic>
          <p:nvPicPr>
            <p:cNvPr id="199" name="Image" descr="Image"/>
            <p:cNvPicPr>
              <a:picLocks noChangeAspect="1"/>
            </p:cNvPicPr>
            <p:nvPr/>
          </p:nvPicPr>
          <p:blipFill>
            <a:blip r:embed="rId8"/>
            <a:srcRect b="69461"/>
            <a:stretch>
              <a:fillRect/>
            </a:stretch>
          </p:blipFill>
          <p:spPr>
            <a:xfrm>
              <a:off x="1652209" y="0"/>
              <a:ext cx="1598997" cy="684695"/>
            </a:xfrm>
            <a:prstGeom prst="rect">
              <a:avLst/>
            </a:prstGeom>
            <a:ln w="12700" cap="flat">
              <a:noFill/>
              <a:miter lim="400000"/>
            </a:ln>
            <a:effectLst/>
          </p:spPr>
        </p:pic>
        <p:pic>
          <p:nvPicPr>
            <p:cNvPr id="200" name="Image" descr="Image"/>
            <p:cNvPicPr>
              <a:picLocks noChangeAspect="1"/>
            </p:cNvPicPr>
            <p:nvPr/>
          </p:nvPicPr>
          <p:blipFill>
            <a:blip r:embed="rId9"/>
            <a:srcRect b="69433"/>
            <a:stretch>
              <a:fillRect/>
            </a:stretch>
          </p:blipFill>
          <p:spPr>
            <a:xfrm>
              <a:off x="0" y="0"/>
              <a:ext cx="1604992" cy="687903"/>
            </a:xfrm>
            <a:prstGeom prst="rect">
              <a:avLst/>
            </a:prstGeom>
            <a:ln w="12700" cap="flat">
              <a:noFill/>
              <a:miter lim="400000"/>
            </a:ln>
            <a:effectLst/>
          </p:spPr>
        </p:pic>
      </p:grpSp>
      <p:sp>
        <p:nvSpPr>
          <p:cNvPr id="202" name="Headline 1"/>
          <p:cNvSpPr txBox="1"/>
          <p:nvPr/>
        </p:nvSpPr>
        <p:spPr>
          <a:xfrm>
            <a:off x="12795774" y="9057001"/>
            <a:ext cx="2801875" cy="9525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defTabSz="2438338">
              <a:spcBef>
                <a:spcPts val="0"/>
              </a:spcBef>
              <a:defRPr>
                <a:latin typeface="itf Huwiya Arabic Med"/>
                <a:ea typeface="itf Huwiya Arabic Med"/>
                <a:cs typeface="itf Huwiya Arabic Med"/>
                <a:sym typeface="itf Huwiya Arabic Medium"/>
              </a:defRPr>
            </a:lvl1pPr>
          </a:lstStyle>
          <a:p>
            <a:r>
              <a:t>Headline 1</a:t>
            </a:r>
          </a:p>
        </p:txBody>
      </p:sp>
      <p:sp>
        <p:nvSpPr>
          <p:cNvPr id="203" name="Headline 2"/>
          <p:cNvSpPr txBox="1"/>
          <p:nvPr/>
        </p:nvSpPr>
        <p:spPr>
          <a:xfrm>
            <a:off x="12795774" y="10047385"/>
            <a:ext cx="2001521" cy="673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defTabSz="2438338">
              <a:spcBef>
                <a:spcPts val="0"/>
              </a:spcBef>
              <a:defRPr sz="3200">
                <a:latin typeface="itf Huwiya Arabic Med"/>
                <a:ea typeface="itf Huwiya Arabic Med"/>
                <a:cs typeface="itf Huwiya Arabic Med"/>
                <a:sym typeface="itf Huwiya Arabic Medium"/>
              </a:defRPr>
            </a:lvl1pPr>
          </a:lstStyle>
          <a:p>
            <a:r>
              <a:t>Headline 2</a:t>
            </a:r>
          </a:p>
        </p:txBody>
      </p:sp>
      <p:sp>
        <p:nvSpPr>
          <p:cNvPr id="204" name="(48*2)/3"/>
          <p:cNvSpPr txBox="1"/>
          <p:nvPr/>
        </p:nvSpPr>
        <p:spPr>
          <a:xfrm>
            <a:off x="15767274" y="9768602"/>
            <a:ext cx="763938" cy="355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defTabSz="2438338">
              <a:spcBef>
                <a:spcPts val="0"/>
              </a:spcBef>
              <a:defRPr sz="1400">
                <a:latin typeface="itf Huwiya Arabic Light"/>
                <a:ea typeface="itf Huwiya Arabic Light"/>
                <a:cs typeface="itf Huwiya Arabic Light"/>
                <a:sym typeface="itf Huwiya Arabic Light"/>
              </a:defRPr>
            </a:lvl1pPr>
          </a:lstStyle>
          <a:p>
            <a:r>
              <a:t>(48*2)/3</a:t>
            </a:r>
          </a:p>
        </p:txBody>
      </p:sp>
      <p:grpSp>
        <p:nvGrpSpPr>
          <p:cNvPr id="211" name="Group"/>
          <p:cNvGrpSpPr/>
          <p:nvPr/>
        </p:nvGrpSpPr>
        <p:grpSpPr>
          <a:xfrm flipH="1">
            <a:off x="15683673" y="9466432"/>
            <a:ext cx="1061626" cy="959941"/>
            <a:chOff x="3193" y="0"/>
            <a:chExt cx="1061625" cy="959940"/>
          </a:xfrm>
        </p:grpSpPr>
        <p:sp>
          <p:nvSpPr>
            <p:cNvPr id="205" name="Line"/>
            <p:cNvSpPr/>
            <p:nvPr/>
          </p:nvSpPr>
          <p:spPr>
            <a:xfrm>
              <a:off x="97234" y="959940"/>
              <a:ext cx="967585" cy="1"/>
            </a:xfrm>
            <a:prstGeom prst="line">
              <a:avLst/>
            </a:prstGeom>
            <a:noFill/>
            <a:ln w="12700" cap="flat">
              <a:solidFill>
                <a:srgbClr val="8CCCED"/>
              </a:solidFill>
              <a:custDash>
                <a:ds d="200000" sp="200000"/>
              </a:custDash>
              <a:miter lim="400000"/>
            </a:ln>
            <a:effectLst/>
          </p:spPr>
          <p:txBody>
            <a:bodyPr wrap="square" lIns="50800" tIns="50800" rIns="50800" bIns="50800" numCol="1" anchor="ctr">
              <a:noAutofit/>
            </a:bodyPr>
            <a:lstStyle/>
            <a:p>
              <a:pPr defTabSz="2438338">
                <a:lnSpc>
                  <a:spcPct val="90000"/>
                </a:lnSpc>
                <a:spcBef>
                  <a:spcPts val="4500"/>
                </a:spcBef>
              </a:pPr>
              <a:endParaRPr/>
            </a:p>
          </p:txBody>
        </p:sp>
        <p:sp>
          <p:nvSpPr>
            <p:cNvPr id="206" name="Line"/>
            <p:cNvSpPr/>
            <p:nvPr/>
          </p:nvSpPr>
          <p:spPr>
            <a:xfrm>
              <a:off x="83194" y="0"/>
              <a:ext cx="967584" cy="0"/>
            </a:xfrm>
            <a:prstGeom prst="line">
              <a:avLst/>
            </a:prstGeom>
            <a:noFill/>
            <a:ln w="12700" cap="flat">
              <a:solidFill>
                <a:srgbClr val="8CCCED"/>
              </a:solidFill>
              <a:custDash>
                <a:ds d="200000" sp="200000"/>
              </a:custDash>
              <a:miter lim="400000"/>
            </a:ln>
            <a:effectLst/>
          </p:spPr>
          <p:txBody>
            <a:bodyPr wrap="square" lIns="50800" tIns="50800" rIns="50800" bIns="50800" numCol="1" anchor="ctr">
              <a:noAutofit/>
            </a:bodyPr>
            <a:lstStyle/>
            <a:p>
              <a:pPr defTabSz="2438338">
                <a:lnSpc>
                  <a:spcPct val="90000"/>
                </a:lnSpc>
                <a:spcBef>
                  <a:spcPts val="4500"/>
                </a:spcBef>
              </a:pPr>
              <a:endParaRPr/>
            </a:p>
          </p:txBody>
        </p:sp>
        <p:grpSp>
          <p:nvGrpSpPr>
            <p:cNvPr id="210" name="Group"/>
            <p:cNvGrpSpPr/>
            <p:nvPr/>
          </p:nvGrpSpPr>
          <p:grpSpPr>
            <a:xfrm>
              <a:off x="3193" y="75744"/>
              <a:ext cx="45165" cy="824861"/>
              <a:chOff x="0" y="0"/>
              <a:chExt cx="45164" cy="824859"/>
            </a:xfrm>
          </p:grpSpPr>
          <p:sp>
            <p:nvSpPr>
              <p:cNvPr id="207" name="Line"/>
              <p:cNvSpPr/>
              <p:nvPr/>
            </p:nvSpPr>
            <p:spPr>
              <a:xfrm flipV="1">
                <a:off x="22582" y="4125"/>
                <a:ext cx="1" cy="813380"/>
              </a:xfrm>
              <a:prstGeom prst="line">
                <a:avLst/>
              </a:prstGeom>
              <a:noFill/>
              <a:ln w="12700" cap="flat">
                <a:solidFill>
                  <a:srgbClr val="8CCCED"/>
                </a:solidFill>
                <a:prstDash val="solid"/>
                <a:miter lim="400000"/>
              </a:ln>
              <a:effectLst/>
            </p:spPr>
            <p:txBody>
              <a:bodyPr wrap="square" lIns="50800" tIns="50800" rIns="50800" bIns="50800" numCol="1" anchor="ctr">
                <a:noAutofit/>
              </a:bodyPr>
              <a:lstStyle/>
              <a:p>
                <a:pPr defTabSz="2438338">
                  <a:lnSpc>
                    <a:spcPct val="90000"/>
                  </a:lnSpc>
                  <a:spcBef>
                    <a:spcPts val="4500"/>
                  </a:spcBef>
                </a:pPr>
                <a:endParaRPr/>
              </a:p>
            </p:txBody>
          </p:sp>
          <p:sp>
            <p:nvSpPr>
              <p:cNvPr id="208" name="Line"/>
              <p:cNvSpPr/>
              <p:nvPr/>
            </p:nvSpPr>
            <p:spPr>
              <a:xfrm>
                <a:off x="0" y="0"/>
                <a:ext cx="45165" cy="0"/>
              </a:xfrm>
              <a:prstGeom prst="line">
                <a:avLst/>
              </a:prstGeom>
              <a:noFill/>
              <a:ln w="12700" cap="flat">
                <a:solidFill>
                  <a:srgbClr val="8CCCED"/>
                </a:solidFill>
                <a:prstDash val="solid"/>
                <a:miter lim="400000"/>
              </a:ln>
              <a:effectLst/>
            </p:spPr>
            <p:txBody>
              <a:bodyPr wrap="square" lIns="50800" tIns="50800" rIns="50800" bIns="50800" numCol="1" anchor="ctr">
                <a:noAutofit/>
              </a:bodyPr>
              <a:lstStyle/>
              <a:p>
                <a:pPr defTabSz="2438338">
                  <a:lnSpc>
                    <a:spcPct val="90000"/>
                  </a:lnSpc>
                  <a:spcBef>
                    <a:spcPts val="4500"/>
                  </a:spcBef>
                </a:pPr>
                <a:endParaRPr/>
              </a:p>
            </p:txBody>
          </p:sp>
          <p:sp>
            <p:nvSpPr>
              <p:cNvPr id="209" name="Line"/>
              <p:cNvSpPr/>
              <p:nvPr/>
            </p:nvSpPr>
            <p:spPr>
              <a:xfrm>
                <a:off x="0" y="824859"/>
                <a:ext cx="45165" cy="1"/>
              </a:xfrm>
              <a:prstGeom prst="line">
                <a:avLst/>
              </a:prstGeom>
              <a:noFill/>
              <a:ln w="12700" cap="flat">
                <a:solidFill>
                  <a:srgbClr val="8CCCED"/>
                </a:solidFill>
                <a:prstDash val="solid"/>
                <a:miter lim="400000"/>
              </a:ln>
              <a:effectLst/>
            </p:spPr>
            <p:txBody>
              <a:bodyPr wrap="square" lIns="50800" tIns="50800" rIns="50800" bIns="50800" numCol="1" anchor="ctr">
                <a:noAutofit/>
              </a:bodyPr>
              <a:lstStyle/>
              <a:p>
                <a:pPr defTabSz="2438338">
                  <a:lnSpc>
                    <a:spcPct val="90000"/>
                  </a:lnSpc>
                  <a:spcBef>
                    <a:spcPts val="4500"/>
                  </a:spcBef>
                </a:pPr>
                <a:endParaRPr/>
              </a:p>
            </p:txBody>
          </p:sp>
        </p:grpSp>
      </p:grpSp>
      <p:sp>
        <p:nvSpPr>
          <p:cNvPr id="212" name="الألوان…"/>
          <p:cNvSpPr txBox="1"/>
          <p:nvPr/>
        </p:nvSpPr>
        <p:spPr>
          <a:xfrm>
            <a:off x="15941436" y="5890543"/>
            <a:ext cx="774701" cy="660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r" defTabSz="2438338" rtl="1">
              <a:spcBef>
                <a:spcPts val="0"/>
              </a:spcBef>
              <a:defRPr sz="1600">
                <a:latin typeface="itf Huwiya Arabic Light"/>
                <a:ea typeface="itf Huwiya Arabic Light"/>
                <a:cs typeface="itf Huwiya Arabic Light"/>
                <a:sym typeface="itf Huwiya Arabic Light"/>
              </a:defRPr>
            </a:pPr>
            <a:r>
              <a:t>الألوان</a:t>
            </a:r>
          </a:p>
          <a:p>
            <a:pPr algn="r" defTabSz="2438338" rtl="1">
              <a:spcBef>
                <a:spcPts val="0"/>
              </a:spcBef>
              <a:defRPr sz="1600">
                <a:latin typeface="itf Huwiya Arabic Light"/>
                <a:ea typeface="itf Huwiya Arabic Light"/>
                <a:cs typeface="itf Huwiya Arabic Light"/>
                <a:sym typeface="itf Huwiya Arabic Light"/>
              </a:defRPr>
            </a:pPr>
            <a:r>
              <a:t>الأساسية</a:t>
            </a:r>
          </a:p>
        </p:txBody>
      </p:sp>
      <p:sp>
        <p:nvSpPr>
          <p:cNvPr id="213" name="الألوان…"/>
          <p:cNvSpPr txBox="1"/>
          <p:nvPr/>
        </p:nvSpPr>
        <p:spPr>
          <a:xfrm>
            <a:off x="16093328" y="7006213"/>
            <a:ext cx="622809" cy="660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r" defTabSz="2438338" rtl="1">
              <a:spcBef>
                <a:spcPts val="0"/>
              </a:spcBef>
              <a:defRPr sz="1600">
                <a:latin typeface="itf Huwiya Arabic Light"/>
                <a:ea typeface="itf Huwiya Arabic Light"/>
                <a:cs typeface="itf Huwiya Arabic Light"/>
                <a:sym typeface="itf Huwiya Arabic Light"/>
              </a:defRPr>
            </a:pPr>
            <a:r>
              <a:t>الألوان</a:t>
            </a:r>
          </a:p>
          <a:p>
            <a:pPr algn="r" defTabSz="2438338" rtl="1">
              <a:spcBef>
                <a:spcPts val="0"/>
              </a:spcBef>
              <a:defRPr sz="1600">
                <a:latin typeface="itf Huwiya Arabic Light"/>
                <a:ea typeface="itf Huwiya Arabic Light"/>
                <a:cs typeface="itf Huwiya Arabic Light"/>
                <a:sym typeface="itf Huwiya Arabic Light"/>
              </a:defRPr>
            </a:pPr>
            <a:r>
              <a:t>الثانوية</a:t>
            </a:r>
          </a:p>
        </p:txBody>
      </p:sp>
      <p:sp>
        <p:nvSpPr>
          <p:cNvPr id="214" name="النسخة الأساسية"/>
          <p:cNvSpPr txBox="1"/>
          <p:nvPr/>
        </p:nvSpPr>
        <p:spPr>
          <a:xfrm>
            <a:off x="18366399" y="6576676"/>
            <a:ext cx="1541340" cy="355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ctr" defTabSz="2438338" rtl="1">
              <a:spcBef>
                <a:spcPts val="0"/>
              </a:spcBef>
              <a:defRPr sz="1400">
                <a:latin typeface="itf Huwiya Arabic Light"/>
                <a:ea typeface="itf Huwiya Arabic Light"/>
                <a:cs typeface="itf Huwiya Arabic Light"/>
                <a:sym typeface="itf Huwiya Arabic Light"/>
              </a:defRPr>
            </a:lvl1pPr>
          </a:lstStyle>
          <a:p>
            <a:r>
              <a:t>النسخة الأساسية</a:t>
            </a:r>
          </a:p>
        </p:txBody>
      </p:sp>
      <p:sp>
        <p:nvSpPr>
          <p:cNvPr id="215" name="النسخة الأيقونية"/>
          <p:cNvSpPr txBox="1"/>
          <p:nvPr/>
        </p:nvSpPr>
        <p:spPr>
          <a:xfrm>
            <a:off x="20670439" y="6576676"/>
            <a:ext cx="1541339" cy="355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ctr" defTabSz="2438338" rtl="1">
              <a:spcBef>
                <a:spcPts val="0"/>
              </a:spcBef>
              <a:defRPr sz="1400">
                <a:latin typeface="itf Huwiya Arabic Light"/>
                <a:ea typeface="itf Huwiya Arabic Light"/>
                <a:cs typeface="itf Huwiya Arabic Light"/>
                <a:sym typeface="itf Huwiya Arabic Light"/>
              </a:defRPr>
            </a:lvl1pPr>
          </a:lstStyle>
          <a:p>
            <a:r>
              <a:t>النسخة الأيقونية</a:t>
            </a:r>
          </a:p>
        </p:txBody>
      </p:sp>
      <p:sp>
        <p:nvSpPr>
          <p:cNvPr id="216" name="الشعار  اللفظي - Slogan"/>
          <p:cNvSpPr txBox="1"/>
          <p:nvPr/>
        </p:nvSpPr>
        <p:spPr>
          <a:xfrm>
            <a:off x="18571289" y="8389653"/>
            <a:ext cx="2729072" cy="469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r" defTabSz="2438338" rtl="1">
              <a:spcBef>
                <a:spcPts val="0"/>
              </a:spcBef>
              <a:defRPr sz="2100">
                <a:solidFill>
                  <a:srgbClr val="26035D"/>
                </a:solidFill>
                <a:latin typeface="itf Huwiya Arabic Regular"/>
                <a:ea typeface="itf Huwiya Arabic Regular"/>
                <a:cs typeface="itf Huwiya Arabic Regular"/>
                <a:sym typeface="itf Huwiya Arabic Regular"/>
              </a:defRPr>
            </a:lvl1pPr>
          </a:lstStyle>
          <a:p>
            <a:r>
              <a:t>الشعار  اللفظي - Slogan</a:t>
            </a:r>
          </a:p>
        </p:txBody>
      </p:sp>
      <p:grpSp>
        <p:nvGrpSpPr>
          <p:cNvPr id="220" name="Group"/>
          <p:cNvGrpSpPr/>
          <p:nvPr/>
        </p:nvGrpSpPr>
        <p:grpSpPr>
          <a:xfrm>
            <a:off x="1810211" y="5574245"/>
            <a:ext cx="6473858" cy="2144609"/>
            <a:chOff x="0" y="0"/>
            <a:chExt cx="6473857" cy="2144608"/>
          </a:xfrm>
        </p:grpSpPr>
        <p:pic>
          <p:nvPicPr>
            <p:cNvPr id="217" name="Image" descr="Image"/>
            <p:cNvPicPr>
              <a:picLocks noChangeAspect="1"/>
            </p:cNvPicPr>
            <p:nvPr/>
          </p:nvPicPr>
          <p:blipFill>
            <a:blip r:embed="rId10"/>
            <a:srcRect l="78104" t="59493" r="7300" b="31056"/>
            <a:stretch>
              <a:fillRect/>
            </a:stretch>
          </p:blipFill>
          <p:spPr>
            <a:xfrm>
              <a:off x="2170172" y="990"/>
              <a:ext cx="2113564" cy="2120691"/>
            </a:xfrm>
            <a:prstGeom prst="rect">
              <a:avLst/>
            </a:prstGeom>
            <a:ln w="12700" cap="flat">
              <a:noFill/>
              <a:miter lim="400000"/>
            </a:ln>
            <a:effectLst/>
          </p:spPr>
        </p:pic>
        <p:pic>
          <p:nvPicPr>
            <p:cNvPr id="218" name="Image" descr="Image"/>
            <p:cNvPicPr>
              <a:picLocks noChangeAspect="1"/>
            </p:cNvPicPr>
            <p:nvPr/>
          </p:nvPicPr>
          <p:blipFill>
            <a:blip r:embed="rId11"/>
            <a:srcRect l="17713" t="21597" r="44083" b="53534"/>
            <a:stretch>
              <a:fillRect/>
            </a:stretch>
          </p:blipFill>
          <p:spPr>
            <a:xfrm>
              <a:off x="4331901" y="991"/>
              <a:ext cx="2141957" cy="2120309"/>
            </a:xfrm>
            <a:prstGeom prst="rect">
              <a:avLst/>
            </a:prstGeom>
            <a:ln w="12700" cap="flat">
              <a:noFill/>
              <a:miter lim="400000"/>
            </a:ln>
            <a:effectLst/>
          </p:spPr>
        </p:pic>
        <p:pic>
          <p:nvPicPr>
            <p:cNvPr id="219" name="BG.png" descr="BG.png"/>
            <p:cNvPicPr>
              <a:picLocks noChangeAspect="1"/>
            </p:cNvPicPr>
            <p:nvPr/>
          </p:nvPicPr>
          <p:blipFill>
            <a:blip r:embed="rId12"/>
            <a:srcRect r="12884"/>
            <a:stretch>
              <a:fillRect/>
            </a:stretch>
          </p:blipFill>
          <p:spPr>
            <a:xfrm>
              <a:off x="0" y="0"/>
              <a:ext cx="2124268" cy="2144609"/>
            </a:xfrm>
            <a:prstGeom prst="rect">
              <a:avLst/>
            </a:prstGeom>
            <a:ln w="12700" cap="flat">
              <a:noFill/>
              <a:miter lim="400000"/>
            </a:ln>
            <a:effectLst/>
          </p:spPr>
        </p:pic>
      </p:grpSp>
      <p:sp>
        <p:nvSpPr>
          <p:cNvPr id="221" name="تستمد هوية “21” ملامحها من رؤية ترتكز على التطور وصنع مستقبل أكثر ابتكارًا، ليعكس الشعار حركة متجددة تمتد نحو آفاق أوسع."/>
          <p:cNvSpPr txBox="1"/>
          <p:nvPr/>
        </p:nvSpPr>
        <p:spPr>
          <a:xfrm>
            <a:off x="17801425" y="7271409"/>
            <a:ext cx="4508853" cy="5638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just" defTabSz="457200" rtl="1">
              <a:lnSpc>
                <a:spcPts val="3400"/>
              </a:lnSpc>
              <a:spcBef>
                <a:spcPts val="1000"/>
              </a:spcBef>
              <a:defRPr sz="1300">
                <a:solidFill>
                  <a:srgbClr val="220559"/>
                </a:solidFill>
                <a:latin typeface="itf Huwiya Arabic Light"/>
                <a:ea typeface="itf Huwiya Arabic Light"/>
                <a:cs typeface="itf Huwiya Arabic Light"/>
                <a:sym typeface="itf Huwiya Arabic Light"/>
              </a:defRPr>
            </a:lvl1pPr>
          </a:lstStyle>
          <a:p>
            <a:r>
              <a:t>تستمد هوية “21” ملامحها من رؤية ترتكز على التطور وصنع مستقبل أكثر ابتكارًا، ليعكس الشعار حركة متجددة تمتد نحو آفاق أوسع.</a:t>
            </a:r>
          </a:p>
        </p:txBody>
      </p:sp>
      <p:sp>
        <p:nvSpPr>
          <p:cNvPr id="222" name="أعظم قصة The Greatest Story"/>
          <p:cNvSpPr txBox="1"/>
          <p:nvPr/>
        </p:nvSpPr>
        <p:spPr>
          <a:xfrm>
            <a:off x="18201837" y="9298301"/>
            <a:ext cx="4161915" cy="546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r" defTabSz="2438338" rtl="1">
              <a:spcBef>
                <a:spcPts val="0"/>
              </a:spcBef>
              <a:defRPr sz="2500">
                <a:solidFill>
                  <a:srgbClr val="7049F6"/>
                </a:solidFill>
                <a:latin typeface="itf Huwiya Arabic Med"/>
                <a:ea typeface="itf Huwiya Arabic Med"/>
                <a:cs typeface="itf Huwiya Arabic Med"/>
                <a:sym typeface="itf Huwiya Arabic Medium"/>
              </a:defRPr>
            </a:lvl1pPr>
          </a:lstStyle>
          <a:p>
            <a:r>
              <a:t>أعظم قصة The Greatest Story</a:t>
            </a:r>
          </a:p>
        </p:txBody>
      </p:sp>
      <p:sp>
        <p:nvSpPr>
          <p:cNvPr id="223" name="يعكس رؤية ولي العهد في صياغة السعودية كأعظم قصة نجاح في القرن الحادي والعشرين"/>
          <p:cNvSpPr txBox="1"/>
          <p:nvPr/>
        </p:nvSpPr>
        <p:spPr>
          <a:xfrm>
            <a:off x="17854899" y="9924195"/>
            <a:ext cx="4508853" cy="5638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just" defTabSz="457200" rtl="1">
              <a:lnSpc>
                <a:spcPts val="3400"/>
              </a:lnSpc>
              <a:spcBef>
                <a:spcPts val="1000"/>
              </a:spcBef>
              <a:defRPr sz="1300">
                <a:solidFill>
                  <a:srgbClr val="220559"/>
                </a:solidFill>
                <a:latin typeface="itf Huwiya Arabic Light"/>
                <a:ea typeface="itf Huwiya Arabic Light"/>
                <a:cs typeface="itf Huwiya Arabic Light"/>
                <a:sym typeface="itf Huwiya Arabic Light"/>
              </a:defRPr>
            </a:lvl1pPr>
          </a:lstStyle>
          <a:p>
            <a:r>
              <a:t>يعكس رؤية ولي العهد في صياغة السعودية كأعظم قصة نجاح في القرن الحادي والعشرين</a:t>
            </a:r>
          </a:p>
        </p:txBody>
      </p:sp>
      <p:sp>
        <p:nvSpPr>
          <p:cNvPr id="224" name="Rectangle"/>
          <p:cNvSpPr/>
          <p:nvPr/>
        </p:nvSpPr>
        <p:spPr>
          <a:xfrm>
            <a:off x="1537963" y="5006310"/>
            <a:ext cx="21308074" cy="5843669"/>
          </a:xfrm>
          <a:prstGeom prst="rect">
            <a:avLst/>
          </a:prstGeom>
          <a:ln w="6350">
            <a:solidFill>
              <a:srgbClr val="000000">
                <a:alpha val="20056"/>
              </a:srgbClr>
            </a:solidFill>
            <a:miter lim="400000"/>
          </a:ln>
        </p:spPr>
        <p:txBody>
          <a:bodyPr lIns="50800" tIns="50800" rIns="50800" bIns="50800" anchor="ctr"/>
          <a:lstStyle/>
          <a:p>
            <a:pPr algn="ctr">
              <a:spcBef>
                <a:spcPts val="0"/>
              </a:spcBef>
              <a:defRPr sz="3200">
                <a:solidFill>
                  <a:srgbClr val="FFFFFF"/>
                </a:solidFill>
                <a:latin typeface="+mn-lt"/>
                <a:ea typeface="+mn-ea"/>
                <a:cs typeface="+mn-cs"/>
                <a:sym typeface="Helvetica Neue Medium"/>
              </a:defRPr>
            </a:pPr>
            <a:endParaRPr/>
          </a:p>
        </p:txBody>
      </p:sp>
      <p:sp>
        <p:nvSpPr>
          <p:cNvPr id="225" name="Line"/>
          <p:cNvSpPr/>
          <p:nvPr/>
        </p:nvSpPr>
        <p:spPr>
          <a:xfrm flipV="1">
            <a:off x="17138755" y="5003135"/>
            <a:ext cx="1" cy="5850019"/>
          </a:xfrm>
          <a:prstGeom prst="line">
            <a:avLst/>
          </a:prstGeom>
          <a:ln w="6350">
            <a:solidFill>
              <a:srgbClr val="000000">
                <a:alpha val="20056"/>
              </a:srgbClr>
            </a:solidFill>
            <a:miter lim="400000"/>
          </a:ln>
        </p:spPr>
        <p:txBody>
          <a:bodyPr lIns="50800" tIns="50800" rIns="50800" bIns="50800" anchor="ctr"/>
          <a:lstStyle/>
          <a:p>
            <a:pPr algn="ctr">
              <a:spcBef>
                <a:spcPts val="0"/>
              </a:spcBef>
              <a:defRPr sz="3200">
                <a:solidFill>
                  <a:srgbClr val="FFFFFF"/>
                </a:solidFill>
                <a:latin typeface="+mn-lt"/>
                <a:ea typeface="+mn-ea"/>
                <a:cs typeface="+mn-cs"/>
                <a:sym typeface="Helvetica Neue Medium"/>
              </a:defRPr>
            </a:pPr>
            <a:endParaRPr/>
          </a:p>
        </p:txBody>
      </p:sp>
      <p:sp>
        <p:nvSpPr>
          <p:cNvPr id="226" name="Line"/>
          <p:cNvSpPr/>
          <p:nvPr/>
        </p:nvSpPr>
        <p:spPr>
          <a:xfrm flipV="1">
            <a:off x="8680065" y="5003135"/>
            <a:ext cx="1" cy="5850019"/>
          </a:xfrm>
          <a:prstGeom prst="line">
            <a:avLst/>
          </a:prstGeom>
          <a:ln w="6350">
            <a:solidFill>
              <a:srgbClr val="000000">
                <a:alpha val="20056"/>
              </a:srgbClr>
            </a:solidFill>
            <a:miter lim="400000"/>
          </a:ln>
        </p:spPr>
        <p:txBody>
          <a:bodyPr lIns="50800" tIns="50800" rIns="50800" bIns="50800" anchor="ctr"/>
          <a:lstStyle/>
          <a:p>
            <a:pPr algn="ctr">
              <a:spcBef>
                <a:spcPts val="0"/>
              </a:spcBef>
              <a:defRPr sz="3200">
                <a:solidFill>
                  <a:srgbClr val="FFFFFF"/>
                </a:solidFill>
                <a:latin typeface="+mn-lt"/>
                <a:ea typeface="+mn-ea"/>
                <a:cs typeface="+mn-cs"/>
                <a:sym typeface="Helvetica Neue Medium"/>
              </a:defRPr>
            </a:pPr>
            <a:endParaRPr/>
          </a:p>
        </p:txBody>
      </p:sp>
      <p:grpSp>
        <p:nvGrpSpPr>
          <p:cNvPr id="229" name="Group">
            <a:hlinkClick r:id="rId13"/>
          </p:cNvPr>
          <p:cNvGrpSpPr/>
          <p:nvPr/>
        </p:nvGrpSpPr>
        <p:grpSpPr>
          <a:xfrm>
            <a:off x="8961549" y="9835294"/>
            <a:ext cx="3071785" cy="741682"/>
            <a:chOff x="0" y="0"/>
            <a:chExt cx="3071784" cy="741680"/>
          </a:xfrm>
        </p:grpSpPr>
        <p:pic>
          <p:nvPicPr>
            <p:cNvPr id="227" name="Image" descr="Image"/>
            <p:cNvPicPr>
              <a:picLocks noChangeAspect="1"/>
            </p:cNvPicPr>
            <p:nvPr/>
          </p:nvPicPr>
          <p:blipFill>
            <a:blip r:embed="rId14"/>
            <a:stretch>
              <a:fillRect/>
            </a:stretch>
          </p:blipFill>
          <p:spPr>
            <a:xfrm>
              <a:off x="2661552" y="142347"/>
              <a:ext cx="410233" cy="410240"/>
            </a:xfrm>
            <a:prstGeom prst="rect">
              <a:avLst/>
            </a:prstGeom>
            <a:ln w="12700" cap="flat">
              <a:noFill/>
              <a:miter lim="400000"/>
            </a:ln>
            <a:effectLst/>
          </p:spPr>
        </p:pic>
        <p:sp>
          <p:nvSpPr>
            <p:cNvPr id="228" name="اضـــغـــط لـتـحـمـيـل الــخــط Click to Download Font"/>
            <p:cNvSpPr txBox="1"/>
            <p:nvPr/>
          </p:nvSpPr>
          <p:spPr>
            <a:xfrm>
              <a:off x="0" y="-1"/>
              <a:ext cx="2796380" cy="74168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p>
              <a:pPr defTabSz="2438338" rtl="1">
                <a:lnSpc>
                  <a:spcPct val="80000"/>
                </a:lnSpc>
                <a:spcBef>
                  <a:spcPts val="0"/>
                </a:spcBef>
                <a:defRPr sz="2000">
                  <a:solidFill>
                    <a:srgbClr val="26035D"/>
                  </a:solidFill>
                  <a:latin typeface="itf Huwiya Arabic Med"/>
                  <a:ea typeface="itf Huwiya Arabic Med"/>
                  <a:cs typeface="itf Huwiya Arabic Med"/>
                  <a:sym typeface="itf Huwiya Arabic Medium"/>
                </a:defRPr>
              </a:pPr>
              <a:r>
                <a:t>اضـــغـــط لـتـحـمـيـل الــخــط</a:t>
              </a:r>
              <a:br/>
              <a:r>
                <a:t>Click to Download Font</a:t>
              </a:r>
            </a:p>
          </p:txBody>
        </p:sp>
      </p:gr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 name="عنوان نص رئيسي…"/>
          <p:cNvSpPr txBox="1">
            <a:spLocks noGrp="1"/>
          </p:cNvSpPr>
          <p:nvPr>
            <p:ph type="title"/>
          </p:nvPr>
        </p:nvSpPr>
        <p:spPr>
          <a:prstGeom prst="rect">
            <a:avLst/>
          </a:prstGeom>
        </p:spPr>
        <p:txBody>
          <a:bodyPr/>
          <a:lstStyle/>
          <a:p>
            <a:pPr rtl="1">
              <a:lnSpc>
                <a:spcPct val="110000"/>
              </a:lnSpc>
              <a:defRPr/>
            </a:pPr>
            <a:r>
              <a:rPr dirty="0" err="1"/>
              <a:t>عنوان</a:t>
            </a:r>
            <a:r>
              <a:rPr dirty="0"/>
              <a:t> </a:t>
            </a:r>
            <a:r>
              <a:rPr dirty="0" err="1"/>
              <a:t>نص</a:t>
            </a:r>
            <a:r>
              <a:rPr dirty="0"/>
              <a:t> </a:t>
            </a:r>
            <a:r>
              <a:rPr dirty="0" err="1"/>
              <a:t>رئيسي</a:t>
            </a:r>
            <a:endParaRPr dirty="0"/>
          </a:p>
          <a:p>
            <a:pPr rtl="1">
              <a:lnSpc>
                <a:spcPct val="110000"/>
              </a:lnSpc>
              <a:defRPr/>
            </a:pPr>
            <a:r>
              <a:rPr dirty="0"/>
              <a:t>Lorem ipsum dolor</a:t>
            </a:r>
          </a:p>
        </p:txBody>
      </p:sp>
      <p:grpSp>
        <p:nvGrpSpPr>
          <p:cNvPr id="381" name="Group"/>
          <p:cNvGrpSpPr/>
          <p:nvPr/>
        </p:nvGrpSpPr>
        <p:grpSpPr>
          <a:xfrm flipH="1">
            <a:off x="1935573" y="6641298"/>
            <a:ext cx="20444296" cy="248293"/>
            <a:chOff x="0" y="0"/>
            <a:chExt cx="20444294" cy="248291"/>
          </a:xfrm>
        </p:grpSpPr>
        <p:sp>
          <p:nvSpPr>
            <p:cNvPr id="371" name="Line"/>
            <p:cNvSpPr/>
            <p:nvPr/>
          </p:nvSpPr>
          <p:spPr>
            <a:xfrm>
              <a:off x="234676" y="124145"/>
              <a:ext cx="4818427" cy="1"/>
            </a:xfrm>
            <a:prstGeom prst="line">
              <a:avLst/>
            </a:prstGeom>
            <a:noFill/>
            <a:ln w="25400" cap="flat">
              <a:solidFill>
                <a:srgbClr val="D5D5D5"/>
              </a:solidFill>
              <a:prstDash val="solid"/>
              <a:miter lim="400000"/>
            </a:ln>
            <a:effectLst/>
          </p:spPr>
          <p:txBody>
            <a:bodyPr wrap="square" lIns="50800" tIns="50800" rIns="50800" bIns="50800" numCol="1" anchor="ctr">
              <a:noAutofit/>
            </a:bodyPr>
            <a:lstStyle/>
            <a:p>
              <a:pPr defTabSz="2438338">
                <a:lnSpc>
                  <a:spcPct val="90000"/>
                </a:lnSpc>
                <a:spcBef>
                  <a:spcPts val="4500"/>
                </a:spcBef>
              </a:pPr>
              <a:endParaRPr/>
            </a:p>
          </p:txBody>
        </p:sp>
        <p:sp>
          <p:nvSpPr>
            <p:cNvPr id="372" name="Circle"/>
            <p:cNvSpPr/>
            <p:nvPr/>
          </p:nvSpPr>
          <p:spPr>
            <a:xfrm>
              <a:off x="0" y="0"/>
              <a:ext cx="248292" cy="248292"/>
            </a:xfrm>
            <a:prstGeom prst="ellipse">
              <a:avLst/>
            </a:prstGeom>
            <a:noFill/>
            <a:ln w="25400" cap="flat">
              <a:solidFill>
                <a:srgbClr val="D5D5D5"/>
              </a:solidFill>
              <a:prstDash val="solid"/>
              <a:miter lim="400000"/>
            </a:ln>
            <a:effectLst/>
          </p:spPr>
          <p:txBody>
            <a:bodyPr wrap="square" lIns="50800" tIns="50800" rIns="50800" bIns="50800" numCol="1" anchor="ctr">
              <a:noAutofit/>
            </a:bodyPr>
            <a:lstStyle/>
            <a:p>
              <a:pPr algn="ctr">
                <a:spcBef>
                  <a:spcPts val="0"/>
                </a:spcBef>
                <a:defRPr sz="3200">
                  <a:solidFill>
                    <a:srgbClr val="FFFFFF"/>
                  </a:solidFill>
                  <a:latin typeface="+mn-lt"/>
                  <a:ea typeface="+mn-ea"/>
                  <a:cs typeface="+mn-cs"/>
                  <a:sym typeface="Helvetica Neue Medium"/>
                </a:defRPr>
              </a:pPr>
              <a:endParaRPr/>
            </a:p>
          </p:txBody>
        </p:sp>
        <p:sp>
          <p:nvSpPr>
            <p:cNvPr id="373" name="Circle"/>
            <p:cNvSpPr/>
            <p:nvPr/>
          </p:nvSpPr>
          <p:spPr>
            <a:xfrm>
              <a:off x="5049164" y="0"/>
              <a:ext cx="248293" cy="248292"/>
            </a:xfrm>
            <a:prstGeom prst="ellipse">
              <a:avLst/>
            </a:prstGeom>
            <a:noFill/>
            <a:ln w="25400" cap="flat">
              <a:solidFill>
                <a:srgbClr val="D5D5D5"/>
              </a:solidFill>
              <a:prstDash val="solid"/>
              <a:miter lim="400000"/>
            </a:ln>
            <a:effectLst/>
          </p:spPr>
          <p:txBody>
            <a:bodyPr wrap="square" lIns="50800" tIns="50800" rIns="50800" bIns="50800" numCol="1" anchor="ctr">
              <a:noAutofit/>
            </a:bodyPr>
            <a:lstStyle/>
            <a:p>
              <a:pPr algn="ctr">
                <a:spcBef>
                  <a:spcPts val="0"/>
                </a:spcBef>
                <a:defRPr sz="3200">
                  <a:solidFill>
                    <a:srgbClr val="FFFFFF"/>
                  </a:solidFill>
                  <a:latin typeface="+mn-lt"/>
                  <a:ea typeface="+mn-ea"/>
                  <a:cs typeface="+mn-cs"/>
                  <a:sym typeface="Helvetica Neue Medium"/>
                </a:defRPr>
              </a:pPr>
              <a:endParaRPr/>
            </a:p>
          </p:txBody>
        </p:sp>
        <p:sp>
          <p:nvSpPr>
            <p:cNvPr id="374" name="Line"/>
            <p:cNvSpPr/>
            <p:nvPr/>
          </p:nvSpPr>
          <p:spPr>
            <a:xfrm>
              <a:off x="5278674" y="124145"/>
              <a:ext cx="4809504" cy="1"/>
            </a:xfrm>
            <a:prstGeom prst="line">
              <a:avLst/>
            </a:prstGeom>
            <a:noFill/>
            <a:ln w="25400" cap="flat">
              <a:solidFill>
                <a:srgbClr val="D5D5D5"/>
              </a:solidFill>
              <a:prstDash val="solid"/>
              <a:miter lim="400000"/>
            </a:ln>
            <a:effectLst/>
          </p:spPr>
          <p:txBody>
            <a:bodyPr wrap="square" lIns="50800" tIns="50800" rIns="50800" bIns="50800" numCol="1" anchor="ctr">
              <a:noAutofit/>
            </a:bodyPr>
            <a:lstStyle/>
            <a:p>
              <a:pPr defTabSz="2438338">
                <a:lnSpc>
                  <a:spcPct val="90000"/>
                </a:lnSpc>
                <a:spcBef>
                  <a:spcPts val="4500"/>
                </a:spcBef>
              </a:pPr>
              <a:endParaRPr/>
            </a:p>
          </p:txBody>
        </p:sp>
        <p:sp>
          <p:nvSpPr>
            <p:cNvPr id="375" name="Circle"/>
            <p:cNvSpPr/>
            <p:nvPr/>
          </p:nvSpPr>
          <p:spPr>
            <a:xfrm>
              <a:off x="10131804" y="53486"/>
              <a:ext cx="141320" cy="141320"/>
            </a:xfrm>
            <a:prstGeom prst="ellipse">
              <a:avLst/>
            </a:prstGeom>
            <a:solidFill>
              <a:srgbClr val="7747FF"/>
            </a:solidFill>
            <a:ln w="25400" cap="flat">
              <a:solidFill>
                <a:srgbClr val="D5D5D5"/>
              </a:solidFill>
              <a:prstDash val="solid"/>
              <a:miter lim="400000"/>
            </a:ln>
            <a:effectLst/>
          </p:spPr>
          <p:txBody>
            <a:bodyPr wrap="square" lIns="50800" tIns="50800" rIns="50800" bIns="50800" numCol="1" anchor="ctr">
              <a:noAutofit/>
            </a:bodyPr>
            <a:lstStyle/>
            <a:p>
              <a:pPr algn="ctr">
                <a:spcBef>
                  <a:spcPts val="0"/>
                </a:spcBef>
                <a:defRPr sz="3200">
                  <a:solidFill>
                    <a:srgbClr val="FFFFFF"/>
                  </a:solidFill>
                  <a:latin typeface="+mn-lt"/>
                  <a:ea typeface="+mn-ea"/>
                  <a:cs typeface="+mn-cs"/>
                  <a:sym typeface="Helvetica Neue Medium"/>
                </a:defRPr>
              </a:pPr>
              <a:endParaRPr/>
            </a:p>
          </p:txBody>
        </p:sp>
        <p:sp>
          <p:nvSpPr>
            <p:cNvPr id="376" name="Line"/>
            <p:cNvSpPr/>
            <p:nvPr/>
          </p:nvSpPr>
          <p:spPr>
            <a:xfrm>
              <a:off x="10322670" y="124145"/>
              <a:ext cx="4818427" cy="1"/>
            </a:xfrm>
            <a:prstGeom prst="line">
              <a:avLst/>
            </a:prstGeom>
            <a:noFill/>
            <a:ln w="25400" cap="flat">
              <a:solidFill>
                <a:srgbClr val="D5D5D5"/>
              </a:solidFill>
              <a:prstDash val="solid"/>
              <a:miter lim="400000"/>
            </a:ln>
            <a:effectLst/>
          </p:spPr>
          <p:txBody>
            <a:bodyPr wrap="square" lIns="50800" tIns="50800" rIns="50800" bIns="50800" numCol="1" anchor="ctr">
              <a:noAutofit/>
            </a:bodyPr>
            <a:lstStyle/>
            <a:p>
              <a:pPr defTabSz="2438338">
                <a:lnSpc>
                  <a:spcPct val="90000"/>
                </a:lnSpc>
                <a:spcBef>
                  <a:spcPts val="4500"/>
                </a:spcBef>
              </a:pPr>
              <a:endParaRPr/>
            </a:p>
          </p:txBody>
        </p:sp>
        <p:sp>
          <p:nvSpPr>
            <p:cNvPr id="377" name="Circle"/>
            <p:cNvSpPr/>
            <p:nvPr/>
          </p:nvSpPr>
          <p:spPr>
            <a:xfrm>
              <a:off x="15137161" y="0"/>
              <a:ext cx="248292" cy="248292"/>
            </a:xfrm>
            <a:prstGeom prst="ellipse">
              <a:avLst/>
            </a:prstGeom>
            <a:noFill/>
            <a:ln w="25400" cap="flat">
              <a:solidFill>
                <a:srgbClr val="D5D5D5"/>
              </a:solidFill>
              <a:prstDash val="solid"/>
              <a:miter lim="400000"/>
            </a:ln>
            <a:effectLst/>
          </p:spPr>
          <p:txBody>
            <a:bodyPr wrap="square" lIns="50800" tIns="50800" rIns="50800" bIns="50800" numCol="1" anchor="ctr">
              <a:noAutofit/>
            </a:bodyPr>
            <a:lstStyle/>
            <a:p>
              <a:pPr algn="ctr">
                <a:spcBef>
                  <a:spcPts val="0"/>
                </a:spcBef>
                <a:defRPr sz="3200">
                  <a:solidFill>
                    <a:srgbClr val="FFFFFF"/>
                  </a:solidFill>
                  <a:latin typeface="+mn-lt"/>
                  <a:ea typeface="+mn-ea"/>
                  <a:cs typeface="+mn-cs"/>
                  <a:sym typeface="Helvetica Neue Medium"/>
                </a:defRPr>
              </a:pPr>
              <a:endParaRPr/>
            </a:p>
          </p:txBody>
        </p:sp>
        <p:sp>
          <p:nvSpPr>
            <p:cNvPr id="378" name="Line"/>
            <p:cNvSpPr/>
            <p:nvPr/>
          </p:nvSpPr>
          <p:spPr>
            <a:xfrm>
              <a:off x="15381515" y="124145"/>
              <a:ext cx="4818427" cy="1"/>
            </a:xfrm>
            <a:prstGeom prst="line">
              <a:avLst/>
            </a:prstGeom>
            <a:noFill/>
            <a:ln w="25400" cap="flat">
              <a:solidFill>
                <a:srgbClr val="D5D5D5"/>
              </a:solidFill>
              <a:prstDash val="solid"/>
              <a:miter lim="400000"/>
            </a:ln>
            <a:effectLst/>
          </p:spPr>
          <p:txBody>
            <a:bodyPr wrap="square" lIns="50800" tIns="50800" rIns="50800" bIns="50800" numCol="1" anchor="ctr">
              <a:noAutofit/>
            </a:bodyPr>
            <a:lstStyle/>
            <a:p>
              <a:pPr defTabSz="2438338">
                <a:lnSpc>
                  <a:spcPct val="90000"/>
                </a:lnSpc>
                <a:spcBef>
                  <a:spcPts val="4500"/>
                </a:spcBef>
              </a:pPr>
              <a:endParaRPr/>
            </a:p>
          </p:txBody>
        </p:sp>
        <p:sp>
          <p:nvSpPr>
            <p:cNvPr id="379" name="Circle"/>
            <p:cNvSpPr/>
            <p:nvPr/>
          </p:nvSpPr>
          <p:spPr>
            <a:xfrm>
              <a:off x="20196002" y="0"/>
              <a:ext cx="248293" cy="248292"/>
            </a:xfrm>
            <a:prstGeom prst="ellipse">
              <a:avLst/>
            </a:prstGeom>
            <a:noFill/>
            <a:ln w="25400" cap="flat">
              <a:solidFill>
                <a:srgbClr val="D5D5D5"/>
              </a:solidFill>
              <a:prstDash val="solid"/>
              <a:miter lim="400000"/>
            </a:ln>
            <a:effectLst/>
          </p:spPr>
          <p:txBody>
            <a:bodyPr wrap="square" lIns="50800" tIns="50800" rIns="50800" bIns="50800" numCol="1" anchor="ctr">
              <a:noAutofit/>
            </a:bodyPr>
            <a:lstStyle/>
            <a:p>
              <a:pPr algn="ctr">
                <a:spcBef>
                  <a:spcPts val="0"/>
                </a:spcBef>
                <a:defRPr sz="3200">
                  <a:solidFill>
                    <a:srgbClr val="FFFFFF"/>
                  </a:solidFill>
                  <a:latin typeface="+mn-lt"/>
                  <a:ea typeface="+mn-ea"/>
                  <a:cs typeface="+mn-cs"/>
                  <a:sym typeface="Helvetica Neue Medium"/>
                </a:defRPr>
              </a:pPr>
              <a:endParaRPr/>
            </a:p>
          </p:txBody>
        </p:sp>
        <p:sp>
          <p:nvSpPr>
            <p:cNvPr id="380" name="Circle"/>
            <p:cNvSpPr/>
            <p:nvPr/>
          </p:nvSpPr>
          <p:spPr>
            <a:xfrm>
              <a:off x="10078318" y="0"/>
              <a:ext cx="248293" cy="248292"/>
            </a:xfrm>
            <a:prstGeom prst="ellipse">
              <a:avLst/>
            </a:prstGeom>
            <a:noFill/>
            <a:ln w="25400" cap="flat">
              <a:solidFill>
                <a:srgbClr val="D5D5D5"/>
              </a:solidFill>
              <a:prstDash val="solid"/>
              <a:miter lim="400000"/>
            </a:ln>
            <a:effectLst/>
          </p:spPr>
          <p:txBody>
            <a:bodyPr wrap="square" lIns="50800" tIns="50800" rIns="50800" bIns="50800" numCol="1" anchor="ctr">
              <a:noAutofit/>
            </a:bodyPr>
            <a:lstStyle/>
            <a:p>
              <a:pPr algn="ctr">
                <a:spcBef>
                  <a:spcPts val="0"/>
                </a:spcBef>
                <a:defRPr sz="3200">
                  <a:solidFill>
                    <a:srgbClr val="FFFFFF"/>
                  </a:solidFill>
                  <a:latin typeface="+mn-lt"/>
                  <a:ea typeface="+mn-ea"/>
                  <a:cs typeface="+mn-cs"/>
                  <a:sym typeface="Helvetica Neue Medium"/>
                </a:defRPr>
              </a:pPr>
              <a:endParaRPr/>
            </a:p>
          </p:txBody>
        </p:sp>
      </p:grpSp>
      <p:sp>
        <p:nvSpPr>
          <p:cNvPr id="382" name="مايو / May"/>
          <p:cNvSpPr txBox="1"/>
          <p:nvPr/>
        </p:nvSpPr>
        <p:spPr>
          <a:xfrm>
            <a:off x="21274468" y="5935613"/>
            <a:ext cx="1708945" cy="596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ctr" defTabSz="2438338">
              <a:spcBef>
                <a:spcPts val="700"/>
              </a:spcBef>
              <a:defRPr sz="2800">
                <a:solidFill>
                  <a:srgbClr val="7747F4"/>
                </a:solidFill>
                <a:latin typeface="itf Huwiya Arabic Med"/>
                <a:ea typeface="itf Huwiya Arabic Med"/>
                <a:cs typeface="itf Huwiya Arabic Med"/>
                <a:sym typeface="itf Huwiya Arabic Medium"/>
              </a:defRPr>
            </a:lvl1pPr>
          </a:lstStyle>
          <a:p>
            <a:r>
              <a:t>مايو / May</a:t>
            </a:r>
          </a:p>
        </p:txBody>
      </p:sp>
      <p:sp>
        <p:nvSpPr>
          <p:cNvPr id="383" name="يونيو / Jun"/>
          <p:cNvSpPr txBox="1"/>
          <p:nvPr/>
        </p:nvSpPr>
        <p:spPr>
          <a:xfrm>
            <a:off x="16177629" y="5935613"/>
            <a:ext cx="2034696" cy="596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ctr" defTabSz="2438338">
              <a:spcBef>
                <a:spcPts val="700"/>
              </a:spcBef>
              <a:defRPr sz="2800">
                <a:solidFill>
                  <a:srgbClr val="7747F4"/>
                </a:solidFill>
                <a:latin typeface="itf Huwiya Arabic Med"/>
                <a:ea typeface="itf Huwiya Arabic Med"/>
                <a:cs typeface="itf Huwiya Arabic Med"/>
                <a:sym typeface="itf Huwiya Arabic Medium"/>
              </a:defRPr>
            </a:lvl1pPr>
          </a:lstStyle>
          <a:p>
            <a:r>
              <a:t>يونيو / Jun</a:t>
            </a:r>
          </a:p>
        </p:txBody>
      </p:sp>
      <p:sp>
        <p:nvSpPr>
          <p:cNvPr id="384" name="يوليو / July"/>
          <p:cNvSpPr txBox="1"/>
          <p:nvPr/>
        </p:nvSpPr>
        <p:spPr>
          <a:xfrm>
            <a:off x="11140373" y="5935613"/>
            <a:ext cx="2034696" cy="596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ctr" defTabSz="2438338">
              <a:spcBef>
                <a:spcPts val="700"/>
              </a:spcBef>
              <a:defRPr sz="2800">
                <a:solidFill>
                  <a:srgbClr val="7747F4"/>
                </a:solidFill>
                <a:latin typeface="itf Huwiya Arabic Med"/>
                <a:ea typeface="itf Huwiya Arabic Med"/>
                <a:cs typeface="itf Huwiya Arabic Med"/>
                <a:sym typeface="itf Huwiya Arabic Medium"/>
              </a:defRPr>
            </a:lvl1pPr>
          </a:lstStyle>
          <a:p>
            <a:r>
              <a:t>يوليو / July</a:t>
            </a:r>
          </a:p>
        </p:txBody>
      </p:sp>
      <p:sp>
        <p:nvSpPr>
          <p:cNvPr id="385" name="أغسطس / Aug"/>
          <p:cNvSpPr txBox="1"/>
          <p:nvPr/>
        </p:nvSpPr>
        <p:spPr>
          <a:xfrm>
            <a:off x="5865397" y="5935613"/>
            <a:ext cx="2516562" cy="596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ctr" defTabSz="2438338">
              <a:spcBef>
                <a:spcPts val="700"/>
              </a:spcBef>
              <a:defRPr sz="2800">
                <a:solidFill>
                  <a:srgbClr val="7747F4"/>
                </a:solidFill>
                <a:latin typeface="itf Huwiya Arabic Med"/>
                <a:ea typeface="itf Huwiya Arabic Med"/>
                <a:cs typeface="itf Huwiya Arabic Med"/>
                <a:sym typeface="itf Huwiya Arabic Medium"/>
              </a:defRPr>
            </a:lvl1pPr>
          </a:lstStyle>
          <a:p>
            <a:r>
              <a:t>أغسطس / Aug</a:t>
            </a:r>
          </a:p>
        </p:txBody>
      </p:sp>
      <p:sp>
        <p:nvSpPr>
          <p:cNvPr id="386" name="سبتمبر / Sep"/>
          <p:cNvSpPr txBox="1"/>
          <p:nvPr/>
        </p:nvSpPr>
        <p:spPr>
          <a:xfrm>
            <a:off x="1090934" y="5935613"/>
            <a:ext cx="1997401" cy="596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ctr" defTabSz="2438338">
              <a:spcBef>
                <a:spcPts val="700"/>
              </a:spcBef>
              <a:defRPr sz="2800">
                <a:solidFill>
                  <a:srgbClr val="7747F4"/>
                </a:solidFill>
                <a:latin typeface="itf Huwiya Arabic Med"/>
                <a:ea typeface="itf Huwiya Arabic Med"/>
                <a:cs typeface="itf Huwiya Arabic Med"/>
                <a:sym typeface="itf Huwiya Arabic Medium"/>
              </a:defRPr>
            </a:lvl1pPr>
          </a:lstStyle>
          <a:p>
            <a:r>
              <a:t>سبتمبر / Sep</a:t>
            </a:r>
          </a:p>
        </p:txBody>
      </p:sp>
      <p:sp>
        <p:nvSpPr>
          <p:cNvPr id="387" name="عنـــــاون فرعــــي Lorem ipsum…"/>
          <p:cNvSpPr txBox="1"/>
          <p:nvPr/>
        </p:nvSpPr>
        <p:spPr>
          <a:xfrm>
            <a:off x="16300146" y="7258449"/>
            <a:ext cx="2130870" cy="2311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marL="406400" indent="-406400" algn="r" defTabSz="2438338" rtl="1">
              <a:spcBef>
                <a:spcPts val="0"/>
              </a:spcBef>
              <a:buSzPct val="84000"/>
              <a:buChar char="•"/>
              <a:defRPr sz="2100">
                <a:solidFill>
                  <a:srgbClr val="26035D"/>
                </a:solidFill>
                <a:latin typeface="itf Huwiya Arabic Regular"/>
                <a:ea typeface="itf Huwiya Arabic Regular"/>
                <a:cs typeface="itf Huwiya Arabic Regular"/>
                <a:sym typeface="itf Huwiya Arabic Regular"/>
              </a:defRPr>
            </a:pPr>
            <a:r>
              <a:t>عنـــــاون فرعــــي</a:t>
            </a:r>
            <a:br/>
            <a:r>
              <a:t>Lorem ipsum</a:t>
            </a:r>
          </a:p>
          <a:p>
            <a:pPr marL="406400" indent="-406400" algn="r" defTabSz="2438338" rtl="1">
              <a:spcBef>
                <a:spcPts val="0"/>
              </a:spcBef>
              <a:buSzPct val="84000"/>
              <a:buChar char="•"/>
              <a:defRPr sz="2100">
                <a:solidFill>
                  <a:srgbClr val="26035D"/>
                </a:solidFill>
                <a:latin typeface="itf Huwiya Arabic Regular"/>
                <a:ea typeface="itf Huwiya Arabic Regular"/>
                <a:cs typeface="itf Huwiya Arabic Regular"/>
                <a:sym typeface="itf Huwiya Arabic Regular"/>
              </a:defRPr>
            </a:pPr>
            <a:r>
              <a:t>عنـــــاون فرعــــي</a:t>
            </a:r>
            <a:br/>
            <a:r>
              <a:t>Lorem ipsum</a:t>
            </a:r>
          </a:p>
          <a:p>
            <a:pPr marL="406400" indent="-406400" algn="r" defTabSz="2438338" rtl="1">
              <a:spcBef>
                <a:spcPts val="0"/>
              </a:spcBef>
              <a:buSzPct val="84000"/>
              <a:buChar char="•"/>
              <a:defRPr sz="2100">
                <a:solidFill>
                  <a:srgbClr val="26035D"/>
                </a:solidFill>
                <a:latin typeface="itf Huwiya Arabic Regular"/>
                <a:ea typeface="itf Huwiya Arabic Regular"/>
                <a:cs typeface="itf Huwiya Arabic Regular"/>
                <a:sym typeface="itf Huwiya Arabic Regular"/>
              </a:defRPr>
            </a:pPr>
            <a:r>
              <a:t>عنـــــاون فرعــــي</a:t>
            </a:r>
            <a:br/>
            <a:r>
              <a:t>Lorem ipsum</a:t>
            </a:r>
          </a:p>
        </p:txBody>
      </p:sp>
      <p:sp>
        <p:nvSpPr>
          <p:cNvPr id="388" name="عنـــــاون فرعــــي Lorem ipsum…"/>
          <p:cNvSpPr txBox="1"/>
          <p:nvPr/>
        </p:nvSpPr>
        <p:spPr>
          <a:xfrm>
            <a:off x="1146468" y="7258449"/>
            <a:ext cx="2130870" cy="2311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marL="406400" indent="-406400" algn="r" defTabSz="2438338" rtl="1">
              <a:spcBef>
                <a:spcPts val="0"/>
              </a:spcBef>
              <a:buSzPct val="84000"/>
              <a:buChar char="•"/>
              <a:defRPr sz="2100">
                <a:solidFill>
                  <a:srgbClr val="26035D"/>
                </a:solidFill>
                <a:latin typeface="itf Huwiya Arabic Regular"/>
                <a:ea typeface="itf Huwiya Arabic Regular"/>
                <a:cs typeface="itf Huwiya Arabic Regular"/>
                <a:sym typeface="itf Huwiya Arabic Regular"/>
              </a:defRPr>
            </a:pPr>
            <a:r>
              <a:t>عنـــــاون فرعــــي</a:t>
            </a:r>
            <a:br/>
            <a:r>
              <a:t>Lorem ipsum</a:t>
            </a:r>
          </a:p>
          <a:p>
            <a:pPr marL="406400" indent="-406400" algn="r" defTabSz="2438338" rtl="1">
              <a:spcBef>
                <a:spcPts val="0"/>
              </a:spcBef>
              <a:buSzPct val="84000"/>
              <a:buChar char="•"/>
              <a:defRPr sz="2100">
                <a:solidFill>
                  <a:srgbClr val="26035D"/>
                </a:solidFill>
                <a:latin typeface="itf Huwiya Arabic Regular"/>
                <a:ea typeface="itf Huwiya Arabic Regular"/>
                <a:cs typeface="itf Huwiya Arabic Regular"/>
                <a:sym typeface="itf Huwiya Arabic Regular"/>
              </a:defRPr>
            </a:pPr>
            <a:r>
              <a:t>عنـــــاون فرعــــي</a:t>
            </a:r>
            <a:br/>
            <a:r>
              <a:t>Lorem ipsum</a:t>
            </a:r>
          </a:p>
          <a:p>
            <a:pPr marL="406400" indent="-406400" algn="r" defTabSz="2438338" rtl="1">
              <a:spcBef>
                <a:spcPts val="0"/>
              </a:spcBef>
              <a:buSzPct val="84000"/>
              <a:buChar char="•"/>
              <a:defRPr sz="2100">
                <a:solidFill>
                  <a:srgbClr val="26035D"/>
                </a:solidFill>
                <a:latin typeface="itf Huwiya Arabic Regular"/>
                <a:ea typeface="itf Huwiya Arabic Regular"/>
                <a:cs typeface="itf Huwiya Arabic Regular"/>
                <a:sym typeface="itf Huwiya Arabic Regular"/>
              </a:defRPr>
            </a:pPr>
            <a:r>
              <a:t>عنـــــاون فرعــــي</a:t>
            </a:r>
            <a:br/>
            <a:r>
              <a:t>Lorem ipsum</a:t>
            </a:r>
          </a:p>
        </p:txBody>
      </p:sp>
      <p:sp>
        <p:nvSpPr>
          <p:cNvPr id="389" name="عنـــــاون فرعــــي Lorem ipsum…"/>
          <p:cNvSpPr txBox="1"/>
          <p:nvPr/>
        </p:nvSpPr>
        <p:spPr>
          <a:xfrm>
            <a:off x="6011427" y="7258449"/>
            <a:ext cx="2130870" cy="2311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marL="406400" indent="-406400" algn="r" defTabSz="2438338" rtl="1">
              <a:spcBef>
                <a:spcPts val="0"/>
              </a:spcBef>
              <a:buSzPct val="84000"/>
              <a:buChar char="•"/>
              <a:defRPr sz="2100">
                <a:solidFill>
                  <a:srgbClr val="26035D"/>
                </a:solidFill>
                <a:latin typeface="itf Huwiya Arabic Regular"/>
                <a:ea typeface="itf Huwiya Arabic Regular"/>
                <a:cs typeface="itf Huwiya Arabic Regular"/>
                <a:sym typeface="itf Huwiya Arabic Regular"/>
              </a:defRPr>
            </a:pPr>
            <a:r>
              <a:t>عنـــــاون فرعــــي</a:t>
            </a:r>
            <a:br/>
            <a:r>
              <a:t>Lorem ipsum</a:t>
            </a:r>
          </a:p>
          <a:p>
            <a:pPr marL="406400" indent="-406400" algn="r" defTabSz="2438338" rtl="1">
              <a:spcBef>
                <a:spcPts val="0"/>
              </a:spcBef>
              <a:buSzPct val="84000"/>
              <a:buChar char="•"/>
              <a:defRPr sz="2100">
                <a:solidFill>
                  <a:srgbClr val="26035D"/>
                </a:solidFill>
                <a:latin typeface="itf Huwiya Arabic Regular"/>
                <a:ea typeface="itf Huwiya Arabic Regular"/>
                <a:cs typeface="itf Huwiya Arabic Regular"/>
                <a:sym typeface="itf Huwiya Arabic Regular"/>
              </a:defRPr>
            </a:pPr>
            <a:r>
              <a:t>عنـــــاون فرعــــي</a:t>
            </a:r>
            <a:br/>
            <a:r>
              <a:t>Lorem ipsum</a:t>
            </a:r>
          </a:p>
          <a:p>
            <a:pPr marL="406400" indent="-406400" algn="r" defTabSz="2438338" rtl="1">
              <a:spcBef>
                <a:spcPts val="0"/>
              </a:spcBef>
              <a:buSzPct val="84000"/>
              <a:buChar char="•"/>
              <a:defRPr sz="2100">
                <a:solidFill>
                  <a:srgbClr val="26035D"/>
                </a:solidFill>
                <a:latin typeface="itf Huwiya Arabic Regular"/>
                <a:ea typeface="itf Huwiya Arabic Regular"/>
                <a:cs typeface="itf Huwiya Arabic Regular"/>
                <a:sym typeface="itf Huwiya Arabic Regular"/>
              </a:defRPr>
            </a:pPr>
            <a:r>
              <a:t>عنـــــاون فرعــــي</a:t>
            </a:r>
            <a:br/>
            <a:r>
              <a:t>Lorem ipsum</a:t>
            </a:r>
          </a:p>
        </p:txBody>
      </p:sp>
      <p:sp>
        <p:nvSpPr>
          <p:cNvPr id="390" name="عنـــــاون فرعــــي Lorem ipsum…"/>
          <p:cNvSpPr txBox="1"/>
          <p:nvPr/>
        </p:nvSpPr>
        <p:spPr>
          <a:xfrm>
            <a:off x="11155786" y="7258449"/>
            <a:ext cx="2130871" cy="2311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marL="406400" indent="-406400" algn="r" defTabSz="2438338" rtl="1">
              <a:spcBef>
                <a:spcPts val="0"/>
              </a:spcBef>
              <a:buSzPct val="84000"/>
              <a:buChar char="•"/>
              <a:defRPr sz="2100">
                <a:solidFill>
                  <a:srgbClr val="26035D"/>
                </a:solidFill>
                <a:latin typeface="itf Huwiya Arabic Regular"/>
                <a:ea typeface="itf Huwiya Arabic Regular"/>
                <a:cs typeface="itf Huwiya Arabic Regular"/>
                <a:sym typeface="itf Huwiya Arabic Regular"/>
              </a:defRPr>
            </a:pPr>
            <a:r>
              <a:t>عنـــــاون فرعــــي</a:t>
            </a:r>
            <a:br/>
            <a:r>
              <a:t>Lorem ipsum</a:t>
            </a:r>
          </a:p>
          <a:p>
            <a:pPr marL="406400" indent="-406400" algn="r" defTabSz="2438338" rtl="1">
              <a:spcBef>
                <a:spcPts val="0"/>
              </a:spcBef>
              <a:buSzPct val="84000"/>
              <a:buChar char="•"/>
              <a:defRPr sz="2100">
                <a:solidFill>
                  <a:srgbClr val="26035D"/>
                </a:solidFill>
                <a:latin typeface="itf Huwiya Arabic Regular"/>
                <a:ea typeface="itf Huwiya Arabic Regular"/>
                <a:cs typeface="itf Huwiya Arabic Regular"/>
                <a:sym typeface="itf Huwiya Arabic Regular"/>
              </a:defRPr>
            </a:pPr>
            <a:r>
              <a:t>عنـــــاون فرعــــي</a:t>
            </a:r>
            <a:br/>
            <a:r>
              <a:t>Lorem ipsum</a:t>
            </a:r>
          </a:p>
          <a:p>
            <a:pPr marL="406400" indent="-406400" algn="r" defTabSz="2438338" rtl="1">
              <a:spcBef>
                <a:spcPts val="0"/>
              </a:spcBef>
              <a:buSzPct val="84000"/>
              <a:buChar char="•"/>
              <a:defRPr sz="2100">
                <a:solidFill>
                  <a:srgbClr val="26035D"/>
                </a:solidFill>
                <a:latin typeface="itf Huwiya Arabic Regular"/>
                <a:ea typeface="itf Huwiya Arabic Regular"/>
                <a:cs typeface="itf Huwiya Arabic Regular"/>
                <a:sym typeface="itf Huwiya Arabic Regular"/>
              </a:defRPr>
            </a:pPr>
            <a:r>
              <a:t>عنـــــاون فرعــــي</a:t>
            </a:r>
            <a:br/>
            <a:r>
              <a:t>Lorem ipsum</a:t>
            </a:r>
          </a:p>
        </p:txBody>
      </p:sp>
      <p:sp>
        <p:nvSpPr>
          <p:cNvPr id="391" name="عنـــــاون فرعــــي Lorem ipsum…"/>
          <p:cNvSpPr txBox="1"/>
          <p:nvPr/>
        </p:nvSpPr>
        <p:spPr>
          <a:xfrm>
            <a:off x="21165105" y="7258449"/>
            <a:ext cx="2130870" cy="2311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marL="406400" indent="-406400" algn="r" defTabSz="2438338" rtl="1">
              <a:spcBef>
                <a:spcPts val="0"/>
              </a:spcBef>
              <a:buSzPct val="84000"/>
              <a:buChar char="•"/>
              <a:defRPr sz="2100">
                <a:solidFill>
                  <a:srgbClr val="26035D"/>
                </a:solidFill>
                <a:latin typeface="itf Huwiya Arabic Regular"/>
                <a:ea typeface="itf Huwiya Arabic Regular"/>
                <a:cs typeface="itf Huwiya Arabic Regular"/>
                <a:sym typeface="itf Huwiya Arabic Regular"/>
              </a:defRPr>
            </a:pPr>
            <a:r>
              <a:t>عنـــــاون فرعــــي</a:t>
            </a:r>
            <a:br/>
            <a:r>
              <a:t>Lorem ipsum</a:t>
            </a:r>
          </a:p>
          <a:p>
            <a:pPr marL="406400" indent="-406400" algn="r" defTabSz="2438338" rtl="1">
              <a:spcBef>
                <a:spcPts val="0"/>
              </a:spcBef>
              <a:buSzPct val="84000"/>
              <a:buChar char="•"/>
              <a:defRPr sz="2100">
                <a:solidFill>
                  <a:srgbClr val="26035D"/>
                </a:solidFill>
                <a:latin typeface="itf Huwiya Arabic Regular"/>
                <a:ea typeface="itf Huwiya Arabic Regular"/>
                <a:cs typeface="itf Huwiya Arabic Regular"/>
                <a:sym typeface="itf Huwiya Arabic Regular"/>
              </a:defRPr>
            </a:pPr>
            <a:r>
              <a:t>عنـــــاون فرعــــي</a:t>
            </a:r>
            <a:br/>
            <a:r>
              <a:t>Lorem ipsum</a:t>
            </a:r>
          </a:p>
          <a:p>
            <a:pPr marL="406400" indent="-406400" algn="r" defTabSz="2438338" rtl="1">
              <a:spcBef>
                <a:spcPts val="0"/>
              </a:spcBef>
              <a:buSzPct val="84000"/>
              <a:buChar char="•"/>
              <a:defRPr sz="2100">
                <a:solidFill>
                  <a:srgbClr val="26035D"/>
                </a:solidFill>
                <a:latin typeface="itf Huwiya Arabic Regular"/>
                <a:ea typeface="itf Huwiya Arabic Regular"/>
                <a:cs typeface="itf Huwiya Arabic Regular"/>
                <a:sym typeface="itf Huwiya Arabic Regular"/>
              </a:defRPr>
            </a:pPr>
            <a:r>
              <a:t>عنـــــاون فرعــــي</a:t>
            </a:r>
            <a:br/>
            <a:r>
              <a:t>Lorem ipsum</a:t>
            </a: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5" name="Group"/>
          <p:cNvGrpSpPr/>
          <p:nvPr/>
        </p:nvGrpSpPr>
        <p:grpSpPr>
          <a:xfrm>
            <a:off x="2376631" y="-1392560"/>
            <a:ext cx="878502" cy="878503"/>
            <a:chOff x="0" y="0"/>
            <a:chExt cx="878501" cy="878501"/>
          </a:xfrm>
        </p:grpSpPr>
        <p:sp>
          <p:nvSpPr>
            <p:cNvPr id="393" name="Circle"/>
            <p:cNvSpPr/>
            <p:nvPr/>
          </p:nvSpPr>
          <p:spPr>
            <a:xfrm>
              <a:off x="0" y="0"/>
              <a:ext cx="878502" cy="878502"/>
            </a:xfrm>
            <a:prstGeom prst="ellipse">
              <a:avLst/>
            </a:prstGeom>
            <a:solidFill>
              <a:srgbClr val="8CCCED"/>
            </a:solidFill>
            <a:ln w="12700" cap="flat">
              <a:noFill/>
              <a:miter lim="400000"/>
            </a:ln>
            <a:effectLst/>
          </p:spPr>
          <p:txBody>
            <a:bodyPr wrap="square" lIns="50800" tIns="50800" rIns="50800" bIns="50800" numCol="1" anchor="ctr">
              <a:noAutofit/>
            </a:bodyPr>
            <a:lstStyle/>
            <a:p>
              <a:pPr algn="ctr">
                <a:spcBef>
                  <a:spcPts val="0"/>
                </a:spcBef>
                <a:defRPr sz="3200">
                  <a:solidFill>
                    <a:srgbClr val="FFFFFF"/>
                  </a:solidFill>
                  <a:latin typeface="+mn-lt"/>
                  <a:ea typeface="+mn-ea"/>
                  <a:cs typeface="+mn-cs"/>
                  <a:sym typeface="Helvetica Neue Medium"/>
                </a:defRPr>
              </a:pPr>
              <a:endParaRPr/>
            </a:p>
          </p:txBody>
        </p:sp>
        <p:pic>
          <p:nvPicPr>
            <p:cNvPr id="394" name="Image" descr="Image"/>
            <p:cNvPicPr>
              <a:picLocks noChangeAspect="1"/>
            </p:cNvPicPr>
            <p:nvPr/>
          </p:nvPicPr>
          <p:blipFill>
            <a:blip r:embed="rId2"/>
            <a:srcRect/>
            <a:stretch>
              <a:fillRect/>
            </a:stretch>
          </p:blipFill>
          <p:spPr>
            <a:xfrm>
              <a:off x="200143" y="248107"/>
              <a:ext cx="478216" cy="382287"/>
            </a:xfrm>
            <a:prstGeom prst="rect">
              <a:avLst/>
            </a:prstGeom>
            <a:ln w="12700" cap="flat">
              <a:noFill/>
              <a:miter lim="400000"/>
            </a:ln>
            <a:effectLst/>
          </p:spPr>
        </p:pic>
      </p:grpSp>
      <p:sp>
        <p:nvSpPr>
          <p:cNvPr id="396" name="Rectangle"/>
          <p:cNvSpPr/>
          <p:nvPr/>
        </p:nvSpPr>
        <p:spPr>
          <a:xfrm>
            <a:off x="1016106" y="3000856"/>
            <a:ext cx="13843512" cy="8864349"/>
          </a:xfrm>
          <a:prstGeom prst="rect">
            <a:avLst/>
          </a:prstGeom>
          <a:solidFill>
            <a:srgbClr val="220559">
              <a:alpha val="5000"/>
            </a:srgbClr>
          </a:solidFill>
          <a:ln w="12700">
            <a:miter lim="400000"/>
          </a:ln>
        </p:spPr>
        <p:txBody>
          <a:bodyPr lIns="50800" tIns="50800" rIns="50800" bIns="50800" anchor="ctr"/>
          <a:lstStyle/>
          <a:p>
            <a:pPr algn="ctr">
              <a:spcBef>
                <a:spcPts val="0"/>
              </a:spcBef>
              <a:defRPr sz="3200">
                <a:solidFill>
                  <a:srgbClr val="FFFFFF"/>
                </a:solidFill>
                <a:latin typeface="+mn-lt"/>
                <a:ea typeface="+mn-ea"/>
                <a:cs typeface="+mn-cs"/>
                <a:sym typeface="Helvetica Neue Medium"/>
              </a:defRPr>
            </a:pPr>
            <a:endParaRPr/>
          </a:p>
        </p:txBody>
      </p:sp>
      <p:grpSp>
        <p:nvGrpSpPr>
          <p:cNvPr id="414" name="Group"/>
          <p:cNvGrpSpPr/>
          <p:nvPr/>
        </p:nvGrpSpPr>
        <p:grpSpPr>
          <a:xfrm>
            <a:off x="3916779" y="4900884"/>
            <a:ext cx="6926578" cy="6462414"/>
            <a:chOff x="0" y="0"/>
            <a:chExt cx="6926576" cy="6462412"/>
          </a:xfrm>
        </p:grpSpPr>
        <p:sp>
          <p:nvSpPr>
            <p:cNvPr id="397" name="Rectangle"/>
            <p:cNvSpPr/>
            <p:nvPr/>
          </p:nvSpPr>
          <p:spPr>
            <a:xfrm>
              <a:off x="5400385" y="2126061"/>
              <a:ext cx="1356982" cy="3721054"/>
            </a:xfrm>
            <a:prstGeom prst="rect">
              <a:avLst/>
            </a:prstGeom>
            <a:solidFill>
              <a:srgbClr val="26035D"/>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sp>
          <p:nvSpPr>
            <p:cNvPr id="398" name="Rectangle"/>
            <p:cNvSpPr/>
            <p:nvPr/>
          </p:nvSpPr>
          <p:spPr>
            <a:xfrm>
              <a:off x="3679120" y="2895274"/>
              <a:ext cx="1356982" cy="2951840"/>
            </a:xfrm>
            <a:prstGeom prst="rect">
              <a:avLst/>
            </a:prstGeom>
            <a:solidFill>
              <a:srgbClr val="26035D"/>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sp>
          <p:nvSpPr>
            <p:cNvPr id="399" name="Rectangle"/>
            <p:cNvSpPr/>
            <p:nvPr/>
          </p:nvSpPr>
          <p:spPr>
            <a:xfrm>
              <a:off x="1957855" y="3850445"/>
              <a:ext cx="1356982" cy="1996669"/>
            </a:xfrm>
            <a:prstGeom prst="rect">
              <a:avLst/>
            </a:prstGeom>
            <a:solidFill>
              <a:srgbClr val="26035D"/>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sp>
          <p:nvSpPr>
            <p:cNvPr id="400" name="Rectangle"/>
            <p:cNvSpPr/>
            <p:nvPr/>
          </p:nvSpPr>
          <p:spPr>
            <a:xfrm>
              <a:off x="236589" y="4426962"/>
              <a:ext cx="1356982" cy="1420152"/>
            </a:xfrm>
            <a:prstGeom prst="rect">
              <a:avLst/>
            </a:prstGeom>
            <a:solidFill>
              <a:srgbClr val="26035D"/>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sp>
          <p:nvSpPr>
            <p:cNvPr id="401" name="Rectangle"/>
            <p:cNvSpPr/>
            <p:nvPr/>
          </p:nvSpPr>
          <p:spPr>
            <a:xfrm>
              <a:off x="236589" y="3022410"/>
              <a:ext cx="1356982" cy="1420153"/>
            </a:xfrm>
            <a:prstGeom prst="rect">
              <a:avLst/>
            </a:prstGeom>
            <a:solidFill>
              <a:srgbClr val="7747FF"/>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sp>
          <p:nvSpPr>
            <p:cNvPr id="402" name="Rectangle"/>
            <p:cNvSpPr/>
            <p:nvPr/>
          </p:nvSpPr>
          <p:spPr>
            <a:xfrm>
              <a:off x="1957855" y="2326804"/>
              <a:ext cx="1356982" cy="2115759"/>
            </a:xfrm>
            <a:prstGeom prst="rect">
              <a:avLst/>
            </a:prstGeom>
            <a:solidFill>
              <a:srgbClr val="7747FF"/>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sp>
          <p:nvSpPr>
            <p:cNvPr id="403" name="Rectangle"/>
            <p:cNvSpPr/>
            <p:nvPr/>
          </p:nvSpPr>
          <p:spPr>
            <a:xfrm>
              <a:off x="3679120" y="1490723"/>
              <a:ext cx="1356982" cy="2951840"/>
            </a:xfrm>
            <a:prstGeom prst="rect">
              <a:avLst/>
            </a:prstGeom>
            <a:solidFill>
              <a:srgbClr val="7747FF"/>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sp>
          <p:nvSpPr>
            <p:cNvPr id="404" name="Rectangle"/>
            <p:cNvSpPr/>
            <p:nvPr/>
          </p:nvSpPr>
          <p:spPr>
            <a:xfrm>
              <a:off x="5400385" y="0"/>
              <a:ext cx="1356982" cy="4442563"/>
            </a:xfrm>
            <a:prstGeom prst="rect">
              <a:avLst/>
            </a:prstGeom>
            <a:solidFill>
              <a:srgbClr val="7747FF"/>
            </a:solidFill>
            <a:ln w="12700" cap="flat">
              <a:noFill/>
              <a:miter lim="400000"/>
            </a:ln>
            <a:effectLst/>
          </p:spPr>
          <p:txBody>
            <a:bodyPr wrap="square" lIns="50800" tIns="50800" rIns="50800" bIns="50800" numCol="1" anchor="ctr">
              <a:noAutofit/>
            </a:bodyPr>
            <a:lstStyle/>
            <a:p>
              <a:pPr algn="ctr">
                <a:spcBef>
                  <a:spcPts val="0"/>
                </a:spcBef>
                <a:defRPr sz="3200">
                  <a:latin typeface="+mn-lt"/>
                  <a:ea typeface="+mn-ea"/>
                  <a:cs typeface="+mn-cs"/>
                  <a:sym typeface="Helvetica Neue Medium"/>
                </a:defRPr>
              </a:pPr>
              <a:endParaRPr/>
            </a:p>
          </p:txBody>
        </p:sp>
        <p:sp>
          <p:nvSpPr>
            <p:cNvPr id="405" name="Line"/>
            <p:cNvSpPr/>
            <p:nvPr/>
          </p:nvSpPr>
          <p:spPr>
            <a:xfrm>
              <a:off x="0" y="5845481"/>
              <a:ext cx="6926577" cy="1"/>
            </a:xfrm>
            <a:prstGeom prst="line">
              <a:avLst/>
            </a:prstGeom>
            <a:noFill/>
            <a:ln w="25400" cap="flat">
              <a:solidFill>
                <a:srgbClr val="000000"/>
              </a:solidFill>
              <a:prstDash val="solid"/>
              <a:miter lim="400000"/>
            </a:ln>
            <a:effectLst/>
          </p:spPr>
          <p:txBody>
            <a:bodyPr wrap="square" lIns="50800" tIns="50800" rIns="50800" bIns="50800" numCol="1" anchor="ctr">
              <a:noAutofit/>
            </a:bodyPr>
            <a:lstStyle/>
            <a:p>
              <a:pPr defTabSz="2438338">
                <a:lnSpc>
                  <a:spcPct val="90000"/>
                </a:lnSpc>
                <a:spcBef>
                  <a:spcPts val="4500"/>
                </a:spcBef>
              </a:pPr>
              <a:endParaRPr/>
            </a:p>
          </p:txBody>
        </p:sp>
        <p:sp>
          <p:nvSpPr>
            <p:cNvPr id="406" name="2024"/>
            <p:cNvSpPr txBox="1"/>
            <p:nvPr/>
          </p:nvSpPr>
          <p:spPr>
            <a:xfrm>
              <a:off x="666248" y="5980457"/>
              <a:ext cx="497664" cy="48195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lvl1pPr defTabSz="2438338">
                <a:lnSpc>
                  <a:spcPct val="90000"/>
                </a:lnSpc>
                <a:spcBef>
                  <a:spcPts val="4500"/>
                </a:spcBef>
                <a:defRPr sz="1300">
                  <a:solidFill>
                    <a:srgbClr val="180744"/>
                  </a:solidFill>
                  <a:latin typeface="itf Huwiya Arabic Light"/>
                  <a:ea typeface="itf Huwiya Arabic Light"/>
                  <a:cs typeface="itf Huwiya Arabic Light"/>
                  <a:sym typeface="itf Huwiya Arabic Light"/>
                </a:defRPr>
              </a:lvl1pPr>
            </a:lstStyle>
            <a:p>
              <a:r>
                <a:t>2024</a:t>
              </a:r>
            </a:p>
          </p:txBody>
        </p:sp>
        <p:sp>
          <p:nvSpPr>
            <p:cNvPr id="407" name="2024"/>
            <p:cNvSpPr txBox="1"/>
            <p:nvPr/>
          </p:nvSpPr>
          <p:spPr>
            <a:xfrm>
              <a:off x="5828776" y="5980457"/>
              <a:ext cx="500011" cy="48195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lvl1pPr defTabSz="2438338">
                <a:lnSpc>
                  <a:spcPct val="90000"/>
                </a:lnSpc>
                <a:spcBef>
                  <a:spcPts val="4500"/>
                </a:spcBef>
                <a:defRPr sz="1300">
                  <a:solidFill>
                    <a:srgbClr val="180744"/>
                  </a:solidFill>
                  <a:latin typeface="itf Huwiya Arabic Light"/>
                  <a:ea typeface="itf Huwiya Arabic Light"/>
                  <a:cs typeface="itf Huwiya Arabic Light"/>
                  <a:sym typeface="itf Huwiya Arabic Light"/>
                </a:defRPr>
              </a:lvl1pPr>
            </a:lstStyle>
            <a:p>
              <a:r>
                <a:t>2024</a:t>
              </a:r>
            </a:p>
          </p:txBody>
        </p:sp>
        <p:sp>
          <p:nvSpPr>
            <p:cNvPr id="408" name="00%"/>
            <p:cNvSpPr txBox="1"/>
            <p:nvPr/>
          </p:nvSpPr>
          <p:spPr>
            <a:xfrm>
              <a:off x="5839199" y="1624055"/>
              <a:ext cx="479355" cy="51638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lvl1pPr defTabSz="2438338">
                <a:lnSpc>
                  <a:spcPct val="90000"/>
                </a:lnSpc>
                <a:spcBef>
                  <a:spcPts val="4500"/>
                </a:spcBef>
                <a:defRPr sz="1300">
                  <a:solidFill>
                    <a:srgbClr val="FFFFFF"/>
                  </a:solidFill>
                  <a:latin typeface="itf Huwiya Arabic Regular"/>
                  <a:ea typeface="itf Huwiya Arabic Regular"/>
                  <a:cs typeface="itf Huwiya Arabic Regular"/>
                  <a:sym typeface="itf Huwiya Arabic Regular"/>
                </a:defRPr>
              </a:lvl1pPr>
            </a:lstStyle>
            <a:p>
              <a:r>
                <a:t>00%</a:t>
              </a:r>
            </a:p>
          </p:txBody>
        </p:sp>
        <p:sp>
          <p:nvSpPr>
            <p:cNvPr id="409" name="00%"/>
            <p:cNvSpPr txBox="1"/>
            <p:nvPr/>
          </p:nvSpPr>
          <p:spPr>
            <a:xfrm>
              <a:off x="668872" y="3777238"/>
              <a:ext cx="492417" cy="51638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lvl1pPr defTabSz="2438338">
                <a:lnSpc>
                  <a:spcPct val="90000"/>
                </a:lnSpc>
                <a:spcBef>
                  <a:spcPts val="4500"/>
                </a:spcBef>
                <a:defRPr sz="1300">
                  <a:solidFill>
                    <a:srgbClr val="FFFFFF"/>
                  </a:solidFill>
                  <a:latin typeface="itf Huwiya Arabic Regular"/>
                  <a:ea typeface="itf Huwiya Arabic Regular"/>
                  <a:cs typeface="itf Huwiya Arabic Regular"/>
                  <a:sym typeface="itf Huwiya Arabic Regular"/>
                </a:defRPr>
              </a:lvl1pPr>
            </a:lstStyle>
            <a:p>
              <a:r>
                <a:t>00%</a:t>
              </a:r>
            </a:p>
          </p:txBody>
        </p:sp>
        <p:sp>
          <p:nvSpPr>
            <p:cNvPr id="410" name="2024"/>
            <p:cNvSpPr txBox="1"/>
            <p:nvPr/>
          </p:nvSpPr>
          <p:spPr>
            <a:xfrm>
              <a:off x="2387514" y="5980458"/>
              <a:ext cx="497663" cy="48195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lvl1pPr defTabSz="2438338">
                <a:lnSpc>
                  <a:spcPct val="90000"/>
                </a:lnSpc>
                <a:spcBef>
                  <a:spcPts val="4500"/>
                </a:spcBef>
                <a:defRPr sz="1300">
                  <a:solidFill>
                    <a:srgbClr val="180744"/>
                  </a:solidFill>
                  <a:latin typeface="itf Huwiya Arabic Light"/>
                  <a:ea typeface="itf Huwiya Arabic Light"/>
                  <a:cs typeface="itf Huwiya Arabic Light"/>
                  <a:sym typeface="itf Huwiya Arabic Light"/>
                </a:defRPr>
              </a:lvl1pPr>
            </a:lstStyle>
            <a:p>
              <a:r>
                <a:t>2024</a:t>
              </a:r>
            </a:p>
          </p:txBody>
        </p:sp>
        <p:sp>
          <p:nvSpPr>
            <p:cNvPr id="411" name="00%"/>
            <p:cNvSpPr txBox="1"/>
            <p:nvPr/>
          </p:nvSpPr>
          <p:spPr>
            <a:xfrm>
              <a:off x="2390137" y="3200721"/>
              <a:ext cx="492417" cy="51638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lvl1pPr defTabSz="2438338">
                <a:lnSpc>
                  <a:spcPct val="90000"/>
                </a:lnSpc>
                <a:spcBef>
                  <a:spcPts val="4500"/>
                </a:spcBef>
                <a:defRPr sz="1300">
                  <a:solidFill>
                    <a:srgbClr val="FFFFFF"/>
                  </a:solidFill>
                  <a:latin typeface="itf Huwiya Arabic Regular"/>
                  <a:ea typeface="itf Huwiya Arabic Regular"/>
                  <a:cs typeface="itf Huwiya Arabic Regular"/>
                  <a:sym typeface="itf Huwiya Arabic Regular"/>
                </a:defRPr>
              </a:lvl1pPr>
            </a:lstStyle>
            <a:p>
              <a:r>
                <a:t>00%</a:t>
              </a:r>
            </a:p>
          </p:txBody>
        </p:sp>
        <p:sp>
          <p:nvSpPr>
            <p:cNvPr id="412" name="2024"/>
            <p:cNvSpPr txBox="1"/>
            <p:nvPr/>
          </p:nvSpPr>
          <p:spPr>
            <a:xfrm>
              <a:off x="4108779" y="5980458"/>
              <a:ext cx="497664" cy="48195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lvl1pPr defTabSz="2438338">
                <a:lnSpc>
                  <a:spcPct val="90000"/>
                </a:lnSpc>
                <a:spcBef>
                  <a:spcPts val="4500"/>
                </a:spcBef>
                <a:defRPr sz="1300">
                  <a:solidFill>
                    <a:srgbClr val="180744"/>
                  </a:solidFill>
                  <a:latin typeface="itf Huwiya Arabic Light"/>
                  <a:ea typeface="itf Huwiya Arabic Light"/>
                  <a:cs typeface="itf Huwiya Arabic Light"/>
                  <a:sym typeface="itf Huwiya Arabic Light"/>
                </a:defRPr>
              </a:lvl1pPr>
            </a:lstStyle>
            <a:p>
              <a:r>
                <a:t>2024</a:t>
              </a:r>
            </a:p>
          </p:txBody>
        </p:sp>
        <p:sp>
          <p:nvSpPr>
            <p:cNvPr id="413" name="00%"/>
            <p:cNvSpPr txBox="1"/>
            <p:nvPr/>
          </p:nvSpPr>
          <p:spPr>
            <a:xfrm>
              <a:off x="4111402" y="2407231"/>
              <a:ext cx="492417" cy="51638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lvl1pPr defTabSz="2438338">
                <a:lnSpc>
                  <a:spcPct val="90000"/>
                </a:lnSpc>
                <a:spcBef>
                  <a:spcPts val="4500"/>
                </a:spcBef>
                <a:defRPr sz="1300">
                  <a:solidFill>
                    <a:srgbClr val="FFFFFF"/>
                  </a:solidFill>
                  <a:latin typeface="itf Huwiya Arabic Regular"/>
                  <a:ea typeface="itf Huwiya Arabic Regular"/>
                  <a:cs typeface="itf Huwiya Arabic Regular"/>
                  <a:sym typeface="itf Huwiya Arabic Regular"/>
                </a:defRPr>
              </a:lvl1pPr>
            </a:lstStyle>
            <a:p>
              <a:r>
                <a:t>00%</a:t>
              </a:r>
            </a:p>
          </p:txBody>
        </p:sp>
      </p:grpSp>
      <p:sp>
        <p:nvSpPr>
          <p:cNvPr id="415" name="85%"/>
          <p:cNvSpPr txBox="1"/>
          <p:nvPr/>
        </p:nvSpPr>
        <p:spPr>
          <a:xfrm>
            <a:off x="21259536" y="6774066"/>
            <a:ext cx="2104232" cy="1498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nchor="ctr">
            <a:spAutoFit/>
          </a:bodyPr>
          <a:lstStyle>
            <a:lvl1pPr defTabSz="2438338">
              <a:lnSpc>
                <a:spcPct val="90000"/>
              </a:lnSpc>
              <a:spcBef>
                <a:spcPts val="4500"/>
              </a:spcBef>
              <a:defRPr sz="8500">
                <a:solidFill>
                  <a:srgbClr val="8CCCED"/>
                </a:solidFill>
                <a:latin typeface="itf Huwiya Arabic Light"/>
                <a:ea typeface="itf Huwiya Arabic Light"/>
                <a:cs typeface="itf Huwiya Arabic Light"/>
                <a:sym typeface="itf Huwiya Arabic Light"/>
              </a:defRPr>
            </a:lvl1pPr>
          </a:lstStyle>
          <a:p>
            <a:r>
              <a:t>85%</a:t>
            </a:r>
          </a:p>
        </p:txBody>
      </p:sp>
      <p:sp>
        <p:nvSpPr>
          <p:cNvPr id="416" name="هذا النص هو مثال نفس المساحة، لقد تم توليد هذا النص من مولد النص العربى، حيث يمكنك أن تولد مثل هذا النص أو العديد من النصوص الأخرى إضافة إلى التى يولدها التطبيق."/>
          <p:cNvSpPr txBox="1"/>
          <p:nvPr/>
        </p:nvSpPr>
        <p:spPr>
          <a:xfrm>
            <a:off x="17187036" y="8025931"/>
            <a:ext cx="6146590" cy="1104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gn="just" defTabSz="2438338" rtl="1">
              <a:spcBef>
                <a:spcPts val="700"/>
              </a:spcBef>
              <a:defRPr sz="2100">
                <a:latin typeface="itf Huwiya Arabic Light"/>
                <a:ea typeface="itf Huwiya Arabic Light"/>
                <a:cs typeface="itf Huwiya Arabic Light"/>
                <a:sym typeface="itf Huwiya Arabic Light"/>
              </a:defRPr>
            </a:pPr>
            <a:r>
              <a:rPr>
                <a:latin typeface="itf Huwiya Arabic Med"/>
                <a:ea typeface="itf Huwiya Arabic Med"/>
                <a:cs typeface="itf Huwiya Arabic Med"/>
                <a:sym typeface="itf Huwiya Arabic Medium"/>
              </a:rPr>
              <a:t>هذا النص هو مثال</a:t>
            </a:r>
            <a:r>
              <a:t> نفس المساحة، لقد تم توليد هذا النص من مولد النص العربى، حيث يمكنك أن تولد مثل هذا النص أو العديد من النصوص الأخرى إضافة إلى التى يولدها التطبيق.</a:t>
            </a:r>
          </a:p>
        </p:txBody>
      </p:sp>
      <p:sp>
        <p:nvSpPr>
          <p:cNvPr id="417" name="عنوان فرعي"/>
          <p:cNvSpPr txBox="1"/>
          <p:nvPr/>
        </p:nvSpPr>
        <p:spPr>
          <a:xfrm>
            <a:off x="6351602" y="3483456"/>
            <a:ext cx="7961212" cy="673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r" defTabSz="2438338" rtl="1">
              <a:lnSpc>
                <a:spcPct val="90000"/>
              </a:lnSpc>
              <a:spcBef>
                <a:spcPts val="0"/>
              </a:spcBef>
              <a:defRPr sz="3200">
                <a:solidFill>
                  <a:srgbClr val="26035D"/>
                </a:solidFill>
                <a:latin typeface="itf Huwiya Arabic Bold"/>
                <a:ea typeface="itf Huwiya Arabic Bold"/>
                <a:cs typeface="itf Huwiya Arabic Bold"/>
                <a:sym typeface="itf Huwiya Arabic Bold"/>
              </a:defRPr>
            </a:lvl1pPr>
          </a:lstStyle>
          <a:p>
            <a:r>
              <a:t>عنوان فرعي</a:t>
            </a:r>
          </a:p>
        </p:txBody>
      </p:sp>
      <p:sp>
        <p:nvSpPr>
          <p:cNvPr id="418" name="هذا النص هو مثال"/>
          <p:cNvSpPr txBox="1"/>
          <p:nvPr/>
        </p:nvSpPr>
        <p:spPr>
          <a:xfrm>
            <a:off x="6351602" y="4101372"/>
            <a:ext cx="7961212" cy="673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r" defTabSz="2438338" rtl="1">
              <a:lnSpc>
                <a:spcPct val="90000"/>
              </a:lnSpc>
              <a:spcBef>
                <a:spcPts val="0"/>
              </a:spcBef>
              <a:defRPr sz="3200">
                <a:solidFill>
                  <a:srgbClr val="26035D"/>
                </a:solidFill>
                <a:latin typeface="itf Huwiya Arabic Regular"/>
                <a:ea typeface="itf Huwiya Arabic Regular"/>
                <a:cs typeface="itf Huwiya Arabic Regular"/>
                <a:sym typeface="itf Huwiya Arabic Regular"/>
              </a:defRPr>
            </a:lvl1pPr>
          </a:lstStyle>
          <a:p>
            <a:r>
              <a:t>هذا النص هو مثال</a:t>
            </a:r>
          </a:p>
        </p:txBody>
      </p:sp>
      <p:sp>
        <p:nvSpPr>
          <p:cNvPr id="419" name="Square"/>
          <p:cNvSpPr/>
          <p:nvPr/>
        </p:nvSpPr>
        <p:spPr>
          <a:xfrm>
            <a:off x="13896776" y="9709495"/>
            <a:ext cx="342221" cy="342221"/>
          </a:xfrm>
          <a:prstGeom prst="rect">
            <a:avLst/>
          </a:prstGeom>
          <a:solidFill>
            <a:srgbClr val="7049F6"/>
          </a:solidFill>
          <a:ln w="12700">
            <a:miter lim="400000"/>
          </a:ln>
        </p:spPr>
        <p:txBody>
          <a:bodyPr lIns="50800" tIns="50800" rIns="50800" bIns="50800" anchor="ctr"/>
          <a:lstStyle/>
          <a:p>
            <a:pPr algn="ctr">
              <a:spcBef>
                <a:spcPts val="0"/>
              </a:spcBef>
              <a:defRPr sz="3200">
                <a:solidFill>
                  <a:srgbClr val="FFFFFF"/>
                </a:solidFill>
                <a:latin typeface="+mn-lt"/>
                <a:ea typeface="+mn-ea"/>
                <a:cs typeface="+mn-cs"/>
                <a:sym typeface="Helvetica Neue Medium"/>
              </a:defRPr>
            </a:pPr>
            <a:endParaRPr/>
          </a:p>
        </p:txBody>
      </p:sp>
      <p:sp>
        <p:nvSpPr>
          <p:cNvPr id="420" name="مثال نص"/>
          <p:cNvSpPr txBox="1"/>
          <p:nvPr/>
        </p:nvSpPr>
        <p:spPr>
          <a:xfrm>
            <a:off x="12677700" y="9645655"/>
            <a:ext cx="1015747" cy="469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r" defTabSz="2438338" rtl="1">
              <a:spcBef>
                <a:spcPts val="700"/>
              </a:spcBef>
              <a:defRPr sz="2100">
                <a:latin typeface="itf Huwiya Arabic Light"/>
                <a:ea typeface="itf Huwiya Arabic Light"/>
                <a:cs typeface="itf Huwiya Arabic Light"/>
                <a:sym typeface="itf Huwiya Arabic Light"/>
              </a:defRPr>
            </a:lvl1pPr>
          </a:lstStyle>
          <a:p>
            <a:r>
              <a:t>مثال نص</a:t>
            </a:r>
          </a:p>
        </p:txBody>
      </p:sp>
      <p:sp>
        <p:nvSpPr>
          <p:cNvPr id="421" name="Square"/>
          <p:cNvSpPr/>
          <p:nvPr/>
        </p:nvSpPr>
        <p:spPr>
          <a:xfrm>
            <a:off x="13896776" y="8999982"/>
            <a:ext cx="342221" cy="342221"/>
          </a:xfrm>
          <a:prstGeom prst="rect">
            <a:avLst/>
          </a:prstGeom>
          <a:solidFill>
            <a:srgbClr val="220559"/>
          </a:solidFill>
          <a:ln w="12700">
            <a:miter lim="400000"/>
          </a:ln>
        </p:spPr>
        <p:txBody>
          <a:bodyPr lIns="50800" tIns="50800" rIns="50800" bIns="50800" anchor="ctr"/>
          <a:lstStyle/>
          <a:p>
            <a:pPr algn="ctr">
              <a:spcBef>
                <a:spcPts val="0"/>
              </a:spcBef>
              <a:defRPr sz="3200">
                <a:solidFill>
                  <a:srgbClr val="FFFFFF"/>
                </a:solidFill>
                <a:latin typeface="+mn-lt"/>
                <a:ea typeface="+mn-ea"/>
                <a:cs typeface="+mn-cs"/>
                <a:sym typeface="Helvetica Neue Medium"/>
              </a:defRPr>
            </a:pPr>
            <a:endParaRPr/>
          </a:p>
        </p:txBody>
      </p:sp>
      <p:sp>
        <p:nvSpPr>
          <p:cNvPr id="422" name="مثال نص"/>
          <p:cNvSpPr txBox="1"/>
          <p:nvPr/>
        </p:nvSpPr>
        <p:spPr>
          <a:xfrm>
            <a:off x="12677700" y="8936142"/>
            <a:ext cx="1015747" cy="469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r" defTabSz="2438338" rtl="1">
              <a:spcBef>
                <a:spcPts val="700"/>
              </a:spcBef>
              <a:defRPr sz="2100">
                <a:latin typeface="itf Huwiya Arabic Light"/>
                <a:ea typeface="itf Huwiya Arabic Light"/>
                <a:cs typeface="itf Huwiya Arabic Light"/>
                <a:sym typeface="itf Huwiya Arabic Light"/>
              </a:defRPr>
            </a:lvl1pPr>
          </a:lstStyle>
          <a:p>
            <a:r>
              <a:t>مثال نص</a:t>
            </a:r>
          </a:p>
        </p:txBody>
      </p:sp>
      <p:sp>
        <p:nvSpPr>
          <p:cNvPr id="423" name="Lorem ipsum dolor sit amet, consectetuer adipiscing elit, sed diam nonummy nibh euismod tincidunt ut laoreet dolore magna aliquam erat volutpat."/>
          <p:cNvSpPr txBox="1"/>
          <p:nvPr/>
        </p:nvSpPr>
        <p:spPr>
          <a:xfrm>
            <a:off x="17187036" y="9356390"/>
            <a:ext cx="6146590" cy="1104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gn="just" defTabSz="2438338">
              <a:spcBef>
                <a:spcPts val="700"/>
              </a:spcBef>
              <a:defRPr sz="2100">
                <a:latin typeface="itf Huwiya Arabic Light"/>
                <a:ea typeface="itf Huwiya Arabic Light"/>
                <a:cs typeface="itf Huwiya Arabic Light"/>
                <a:sym typeface="itf Huwiya Arabic Light"/>
              </a:defRPr>
            </a:pPr>
            <a:r>
              <a:rPr>
                <a:latin typeface="itf Huwiya Arabic Med"/>
                <a:ea typeface="itf Huwiya Arabic Med"/>
                <a:cs typeface="itf Huwiya Arabic Med"/>
                <a:sym typeface="itf Huwiya Arabic Medium"/>
              </a:rPr>
              <a:t>Lorem ipsum dolo</a:t>
            </a:r>
            <a:r>
              <a:t>r sit amet, consectetuer adipiscing elit, sed diam nonummy nibh euismod tincidunt ut laoreet dolore magna aliquam erat volutpat.</a:t>
            </a:r>
          </a:p>
        </p:txBody>
      </p:sp>
      <p:sp>
        <p:nvSpPr>
          <p:cNvPr id="424" name="Lorem ipsum"/>
          <p:cNvSpPr txBox="1"/>
          <p:nvPr/>
        </p:nvSpPr>
        <p:spPr>
          <a:xfrm>
            <a:off x="1596834" y="3483456"/>
            <a:ext cx="7961212" cy="673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defTabSz="2438338" rtl="1">
              <a:lnSpc>
                <a:spcPct val="90000"/>
              </a:lnSpc>
              <a:spcBef>
                <a:spcPts val="0"/>
              </a:spcBef>
              <a:defRPr sz="3200">
                <a:solidFill>
                  <a:srgbClr val="26035D"/>
                </a:solidFill>
                <a:latin typeface="itf Huwiya Arabic Bold"/>
                <a:ea typeface="itf Huwiya Arabic Bold"/>
                <a:cs typeface="itf Huwiya Arabic Bold"/>
                <a:sym typeface="itf Huwiya Arabic Bold"/>
              </a:defRPr>
            </a:lvl1pPr>
          </a:lstStyle>
          <a:p>
            <a:r>
              <a:t>Lorem ipsum</a:t>
            </a:r>
          </a:p>
        </p:txBody>
      </p:sp>
      <p:sp>
        <p:nvSpPr>
          <p:cNvPr id="425" name="Lorem ipsum"/>
          <p:cNvSpPr txBox="1"/>
          <p:nvPr/>
        </p:nvSpPr>
        <p:spPr>
          <a:xfrm>
            <a:off x="1596834" y="4101372"/>
            <a:ext cx="7961212" cy="673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defTabSz="2438338" rtl="1">
              <a:lnSpc>
                <a:spcPct val="90000"/>
              </a:lnSpc>
              <a:spcBef>
                <a:spcPts val="0"/>
              </a:spcBef>
              <a:defRPr sz="3200">
                <a:solidFill>
                  <a:srgbClr val="26035D"/>
                </a:solidFill>
                <a:latin typeface="itf Huwiya Arabic Regular"/>
                <a:ea typeface="itf Huwiya Arabic Regular"/>
                <a:cs typeface="itf Huwiya Arabic Regular"/>
                <a:sym typeface="itf Huwiya Arabic Regular"/>
              </a:defRPr>
            </a:lvl1pPr>
          </a:lstStyle>
          <a:p>
            <a:r>
              <a:t>Lorem ipsum</a:t>
            </a:r>
          </a:p>
        </p:txBody>
      </p:sp>
      <p:sp>
        <p:nvSpPr>
          <p:cNvPr id="426" name="Square"/>
          <p:cNvSpPr/>
          <p:nvPr/>
        </p:nvSpPr>
        <p:spPr>
          <a:xfrm>
            <a:off x="1689416" y="9709495"/>
            <a:ext cx="342221" cy="342221"/>
          </a:xfrm>
          <a:prstGeom prst="rect">
            <a:avLst/>
          </a:prstGeom>
          <a:solidFill>
            <a:srgbClr val="7049F6"/>
          </a:solidFill>
          <a:ln w="12700">
            <a:miter lim="400000"/>
          </a:ln>
        </p:spPr>
        <p:txBody>
          <a:bodyPr lIns="50800" tIns="50800" rIns="50800" bIns="50800" anchor="ctr"/>
          <a:lstStyle/>
          <a:p>
            <a:pPr algn="ctr">
              <a:spcBef>
                <a:spcPts val="0"/>
              </a:spcBef>
              <a:defRPr sz="3200">
                <a:solidFill>
                  <a:srgbClr val="FFFFFF"/>
                </a:solidFill>
                <a:latin typeface="+mn-lt"/>
                <a:ea typeface="+mn-ea"/>
                <a:cs typeface="+mn-cs"/>
                <a:sym typeface="Helvetica Neue Medium"/>
              </a:defRPr>
            </a:pPr>
            <a:endParaRPr/>
          </a:p>
        </p:txBody>
      </p:sp>
      <p:sp>
        <p:nvSpPr>
          <p:cNvPr id="427" name="Lorem"/>
          <p:cNvSpPr txBox="1"/>
          <p:nvPr/>
        </p:nvSpPr>
        <p:spPr>
          <a:xfrm>
            <a:off x="2289387" y="9645655"/>
            <a:ext cx="824390" cy="469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r" defTabSz="2438338" rtl="1">
              <a:spcBef>
                <a:spcPts val="700"/>
              </a:spcBef>
              <a:defRPr sz="2100">
                <a:latin typeface="itf Huwiya Arabic Light"/>
                <a:ea typeface="itf Huwiya Arabic Light"/>
                <a:cs typeface="itf Huwiya Arabic Light"/>
                <a:sym typeface="itf Huwiya Arabic Light"/>
              </a:defRPr>
            </a:lvl1pPr>
          </a:lstStyle>
          <a:p>
            <a:r>
              <a:t>Lorem</a:t>
            </a:r>
          </a:p>
        </p:txBody>
      </p:sp>
      <p:sp>
        <p:nvSpPr>
          <p:cNvPr id="428" name="Square"/>
          <p:cNvSpPr/>
          <p:nvPr/>
        </p:nvSpPr>
        <p:spPr>
          <a:xfrm>
            <a:off x="1689416" y="8999982"/>
            <a:ext cx="342221" cy="342221"/>
          </a:xfrm>
          <a:prstGeom prst="rect">
            <a:avLst/>
          </a:prstGeom>
          <a:solidFill>
            <a:srgbClr val="220559"/>
          </a:solidFill>
          <a:ln w="12700">
            <a:miter lim="400000"/>
          </a:ln>
        </p:spPr>
        <p:txBody>
          <a:bodyPr lIns="50800" tIns="50800" rIns="50800" bIns="50800" anchor="ctr"/>
          <a:lstStyle/>
          <a:p>
            <a:pPr algn="ctr">
              <a:spcBef>
                <a:spcPts val="0"/>
              </a:spcBef>
              <a:defRPr sz="3200">
                <a:solidFill>
                  <a:srgbClr val="FFFFFF"/>
                </a:solidFill>
                <a:latin typeface="+mn-lt"/>
                <a:ea typeface="+mn-ea"/>
                <a:cs typeface="+mn-cs"/>
                <a:sym typeface="Helvetica Neue Medium"/>
              </a:defRPr>
            </a:pPr>
            <a:endParaRPr/>
          </a:p>
        </p:txBody>
      </p:sp>
      <p:sp>
        <p:nvSpPr>
          <p:cNvPr id="429" name="Lorem"/>
          <p:cNvSpPr txBox="1"/>
          <p:nvPr/>
        </p:nvSpPr>
        <p:spPr>
          <a:xfrm>
            <a:off x="2239855" y="8936142"/>
            <a:ext cx="824389" cy="469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r" defTabSz="2438338" rtl="1">
              <a:spcBef>
                <a:spcPts val="700"/>
              </a:spcBef>
              <a:defRPr sz="2100">
                <a:latin typeface="itf Huwiya Arabic Light"/>
                <a:ea typeface="itf Huwiya Arabic Light"/>
                <a:cs typeface="itf Huwiya Arabic Light"/>
                <a:sym typeface="itf Huwiya Arabic Light"/>
              </a:defRPr>
            </a:lvl1pPr>
          </a:lstStyle>
          <a:p>
            <a:r>
              <a:t>Lorem</a:t>
            </a:r>
          </a:p>
        </p:txBody>
      </p:sp>
      <p:pic>
        <p:nvPicPr>
          <p:cNvPr id="430" name="Image" descr="Image"/>
          <p:cNvPicPr>
            <a:picLocks noChangeAspect="1"/>
          </p:cNvPicPr>
          <p:nvPr/>
        </p:nvPicPr>
        <p:blipFill>
          <a:blip r:embed="rId3"/>
          <a:srcRect/>
          <a:stretch>
            <a:fillRect/>
          </a:stretch>
        </p:blipFill>
        <p:spPr>
          <a:xfrm>
            <a:off x="22461466" y="5479021"/>
            <a:ext cx="910250" cy="910251"/>
          </a:xfrm>
          <a:prstGeom prst="rect">
            <a:avLst/>
          </a:prstGeom>
          <a:ln w="12700">
            <a:miter lim="400000"/>
          </a:ln>
        </p:spPr>
      </p:pic>
      <p:sp>
        <p:nvSpPr>
          <p:cNvPr id="431" name="عنوان نص رئيسي…"/>
          <p:cNvSpPr txBox="1">
            <a:spLocks noGrp="1"/>
          </p:cNvSpPr>
          <p:nvPr>
            <p:ph type="title"/>
          </p:nvPr>
        </p:nvSpPr>
        <p:spPr>
          <a:prstGeom prst="rect">
            <a:avLst/>
          </a:prstGeom>
        </p:spPr>
        <p:txBody>
          <a:bodyPr/>
          <a:lstStyle/>
          <a:p>
            <a:pPr rtl="1">
              <a:lnSpc>
                <a:spcPct val="110000"/>
              </a:lnSpc>
              <a:defRPr/>
            </a:pPr>
            <a:r>
              <a:rPr dirty="0" err="1"/>
              <a:t>عنوان</a:t>
            </a:r>
            <a:r>
              <a:rPr dirty="0"/>
              <a:t> </a:t>
            </a:r>
            <a:r>
              <a:rPr dirty="0" err="1"/>
              <a:t>نص</a:t>
            </a:r>
            <a:r>
              <a:rPr dirty="0"/>
              <a:t> </a:t>
            </a:r>
            <a:r>
              <a:rPr dirty="0" err="1"/>
              <a:t>رئيسي</a:t>
            </a:r>
            <a:endParaRPr dirty="0"/>
          </a:p>
          <a:p>
            <a:pPr rtl="1">
              <a:lnSpc>
                <a:spcPct val="110000"/>
              </a:lnSpc>
              <a:defRPr/>
            </a:pPr>
            <a:r>
              <a:rPr dirty="0"/>
              <a:t>Lorem ipsum dolor</a:t>
            </a:r>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3" name="Rectangle"/>
          <p:cNvSpPr/>
          <p:nvPr/>
        </p:nvSpPr>
        <p:spPr>
          <a:xfrm flipH="1">
            <a:off x="1006535" y="3000856"/>
            <a:ext cx="13843513" cy="8864349"/>
          </a:xfrm>
          <a:prstGeom prst="rect">
            <a:avLst/>
          </a:prstGeom>
          <a:solidFill>
            <a:srgbClr val="220559">
              <a:alpha val="5000"/>
            </a:srgbClr>
          </a:solidFill>
          <a:ln w="12700">
            <a:miter lim="400000"/>
          </a:ln>
        </p:spPr>
        <p:txBody>
          <a:bodyPr lIns="50800" tIns="50800" rIns="50800" bIns="50800" anchor="ctr"/>
          <a:lstStyle/>
          <a:p>
            <a:pPr algn="ctr">
              <a:spcBef>
                <a:spcPts val="0"/>
              </a:spcBef>
              <a:defRPr sz="3200">
                <a:solidFill>
                  <a:srgbClr val="FFFFFF"/>
                </a:solidFill>
                <a:latin typeface="+mn-lt"/>
                <a:ea typeface="+mn-ea"/>
                <a:cs typeface="+mn-cs"/>
                <a:sym typeface="Helvetica Neue Medium"/>
              </a:defRPr>
            </a:pPr>
            <a:endParaRPr/>
          </a:p>
        </p:txBody>
      </p:sp>
      <p:sp>
        <p:nvSpPr>
          <p:cNvPr id="434" name="85%"/>
          <p:cNvSpPr txBox="1"/>
          <p:nvPr/>
        </p:nvSpPr>
        <p:spPr>
          <a:xfrm>
            <a:off x="21259536" y="6774066"/>
            <a:ext cx="2104232" cy="1498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nchor="ctr">
            <a:spAutoFit/>
          </a:bodyPr>
          <a:lstStyle>
            <a:lvl1pPr defTabSz="2438338">
              <a:lnSpc>
                <a:spcPct val="90000"/>
              </a:lnSpc>
              <a:spcBef>
                <a:spcPts val="4500"/>
              </a:spcBef>
              <a:defRPr sz="8500">
                <a:solidFill>
                  <a:srgbClr val="8CCCED"/>
                </a:solidFill>
                <a:latin typeface="itf Huwiya Arabic Light"/>
                <a:ea typeface="itf Huwiya Arabic Light"/>
                <a:cs typeface="itf Huwiya Arabic Light"/>
                <a:sym typeface="itf Huwiya Arabic Light"/>
              </a:defRPr>
            </a:lvl1pPr>
          </a:lstStyle>
          <a:p>
            <a:r>
              <a:t>85%</a:t>
            </a:r>
          </a:p>
        </p:txBody>
      </p:sp>
      <p:sp>
        <p:nvSpPr>
          <p:cNvPr id="435" name="هذا النص هو مثال نفس المساحة، لقد تم توليد هذا النص من مولد النص العربى، حيث يمكنك أن تولد مثل هذا النص أو العديد من النصوص الأخرى إضافة إلى التى يولدها التطبيق."/>
          <p:cNvSpPr txBox="1"/>
          <p:nvPr/>
        </p:nvSpPr>
        <p:spPr>
          <a:xfrm>
            <a:off x="17187036" y="8025931"/>
            <a:ext cx="6146590" cy="1104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gn="just" defTabSz="2438338" rtl="1">
              <a:spcBef>
                <a:spcPts val="700"/>
              </a:spcBef>
              <a:defRPr sz="2100">
                <a:latin typeface="itf Huwiya Arabic Light"/>
                <a:ea typeface="itf Huwiya Arabic Light"/>
                <a:cs typeface="itf Huwiya Arabic Light"/>
                <a:sym typeface="itf Huwiya Arabic Light"/>
              </a:defRPr>
            </a:pPr>
            <a:r>
              <a:rPr>
                <a:latin typeface="itf Huwiya Arabic Med"/>
                <a:ea typeface="itf Huwiya Arabic Med"/>
                <a:cs typeface="itf Huwiya Arabic Med"/>
                <a:sym typeface="itf Huwiya Arabic Medium"/>
              </a:rPr>
              <a:t>هذا النص هو مثال</a:t>
            </a:r>
            <a:r>
              <a:t> نفس المساحة، لقد تم توليد هذا النص من مولد النص العربى، حيث يمكنك أن تولد مثل هذا النص أو العديد من النصوص الأخرى إضافة إلى التى يولدها التطبيق.</a:t>
            </a:r>
          </a:p>
        </p:txBody>
      </p:sp>
      <p:sp>
        <p:nvSpPr>
          <p:cNvPr id="436" name="عنوان فرعي"/>
          <p:cNvSpPr txBox="1"/>
          <p:nvPr/>
        </p:nvSpPr>
        <p:spPr>
          <a:xfrm>
            <a:off x="6351602" y="3483456"/>
            <a:ext cx="7961212" cy="673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r" defTabSz="2438338" rtl="1">
              <a:lnSpc>
                <a:spcPct val="90000"/>
              </a:lnSpc>
              <a:spcBef>
                <a:spcPts val="0"/>
              </a:spcBef>
              <a:defRPr sz="3200">
                <a:solidFill>
                  <a:srgbClr val="26035D"/>
                </a:solidFill>
                <a:latin typeface="itf Huwiya Arabic Bold"/>
                <a:ea typeface="itf Huwiya Arabic Bold"/>
                <a:cs typeface="itf Huwiya Arabic Bold"/>
                <a:sym typeface="itf Huwiya Arabic Bold"/>
              </a:defRPr>
            </a:lvl1pPr>
          </a:lstStyle>
          <a:p>
            <a:r>
              <a:t>عنوان فرعي</a:t>
            </a:r>
          </a:p>
        </p:txBody>
      </p:sp>
      <p:sp>
        <p:nvSpPr>
          <p:cNvPr id="437" name="هذا النص هو مثال"/>
          <p:cNvSpPr txBox="1"/>
          <p:nvPr/>
        </p:nvSpPr>
        <p:spPr>
          <a:xfrm>
            <a:off x="6351602" y="4101372"/>
            <a:ext cx="7961212" cy="673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r" defTabSz="2438338" rtl="1">
              <a:lnSpc>
                <a:spcPct val="90000"/>
              </a:lnSpc>
              <a:spcBef>
                <a:spcPts val="0"/>
              </a:spcBef>
              <a:defRPr sz="3200">
                <a:solidFill>
                  <a:srgbClr val="26035D"/>
                </a:solidFill>
                <a:latin typeface="itf Huwiya Arabic Regular"/>
                <a:ea typeface="itf Huwiya Arabic Regular"/>
                <a:cs typeface="itf Huwiya Arabic Regular"/>
                <a:sym typeface="itf Huwiya Arabic Regular"/>
              </a:defRPr>
            </a:lvl1pPr>
          </a:lstStyle>
          <a:p>
            <a:r>
              <a:t>هذا النص هو مثال</a:t>
            </a:r>
          </a:p>
        </p:txBody>
      </p:sp>
      <p:sp>
        <p:nvSpPr>
          <p:cNvPr id="438" name="Square"/>
          <p:cNvSpPr/>
          <p:nvPr/>
        </p:nvSpPr>
        <p:spPr>
          <a:xfrm>
            <a:off x="13896776" y="9709495"/>
            <a:ext cx="342221" cy="342221"/>
          </a:xfrm>
          <a:prstGeom prst="rect">
            <a:avLst/>
          </a:prstGeom>
          <a:solidFill>
            <a:srgbClr val="7049F6"/>
          </a:solidFill>
          <a:ln w="12700">
            <a:miter lim="400000"/>
          </a:ln>
        </p:spPr>
        <p:txBody>
          <a:bodyPr lIns="50800" tIns="50800" rIns="50800" bIns="50800" anchor="ctr"/>
          <a:lstStyle/>
          <a:p>
            <a:pPr algn="ctr">
              <a:spcBef>
                <a:spcPts val="0"/>
              </a:spcBef>
              <a:defRPr sz="3200">
                <a:solidFill>
                  <a:srgbClr val="FFFFFF"/>
                </a:solidFill>
                <a:latin typeface="+mn-lt"/>
                <a:ea typeface="+mn-ea"/>
                <a:cs typeface="+mn-cs"/>
                <a:sym typeface="Helvetica Neue Medium"/>
              </a:defRPr>
            </a:pPr>
            <a:endParaRPr/>
          </a:p>
        </p:txBody>
      </p:sp>
      <p:sp>
        <p:nvSpPr>
          <p:cNvPr id="439" name="Square"/>
          <p:cNvSpPr/>
          <p:nvPr/>
        </p:nvSpPr>
        <p:spPr>
          <a:xfrm>
            <a:off x="13896776" y="10355168"/>
            <a:ext cx="342221" cy="342221"/>
          </a:xfrm>
          <a:prstGeom prst="rect">
            <a:avLst/>
          </a:prstGeom>
          <a:solidFill>
            <a:srgbClr val="99C9E9"/>
          </a:solidFill>
          <a:ln w="12700">
            <a:miter lim="400000"/>
          </a:ln>
        </p:spPr>
        <p:txBody>
          <a:bodyPr lIns="50800" tIns="50800" rIns="50800" bIns="50800" anchor="ctr"/>
          <a:lstStyle/>
          <a:p>
            <a:pPr algn="ctr">
              <a:spcBef>
                <a:spcPts val="0"/>
              </a:spcBef>
              <a:defRPr sz="3200">
                <a:solidFill>
                  <a:srgbClr val="99C9E9"/>
                </a:solidFill>
                <a:latin typeface="+mn-lt"/>
                <a:ea typeface="+mn-ea"/>
                <a:cs typeface="+mn-cs"/>
                <a:sym typeface="Helvetica Neue Medium"/>
              </a:defRPr>
            </a:pPr>
            <a:endParaRPr/>
          </a:p>
        </p:txBody>
      </p:sp>
      <p:sp>
        <p:nvSpPr>
          <p:cNvPr id="440" name="مثال نص"/>
          <p:cNvSpPr txBox="1"/>
          <p:nvPr/>
        </p:nvSpPr>
        <p:spPr>
          <a:xfrm>
            <a:off x="12677700" y="9645655"/>
            <a:ext cx="1015747" cy="469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r" defTabSz="2438338" rtl="1">
              <a:spcBef>
                <a:spcPts val="700"/>
              </a:spcBef>
              <a:defRPr sz="2100">
                <a:latin typeface="itf Huwiya Arabic Light"/>
                <a:ea typeface="itf Huwiya Arabic Light"/>
                <a:cs typeface="itf Huwiya Arabic Light"/>
                <a:sym typeface="itf Huwiya Arabic Light"/>
              </a:defRPr>
            </a:lvl1pPr>
          </a:lstStyle>
          <a:p>
            <a:r>
              <a:t>مثال نص</a:t>
            </a:r>
          </a:p>
        </p:txBody>
      </p:sp>
      <p:sp>
        <p:nvSpPr>
          <p:cNvPr id="441" name="مثال نص"/>
          <p:cNvSpPr txBox="1"/>
          <p:nvPr/>
        </p:nvSpPr>
        <p:spPr>
          <a:xfrm>
            <a:off x="12677700" y="10291328"/>
            <a:ext cx="1015747" cy="469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r" defTabSz="2438338" rtl="1">
              <a:spcBef>
                <a:spcPts val="700"/>
              </a:spcBef>
              <a:defRPr sz="2100">
                <a:latin typeface="itf Huwiya Arabic Light"/>
                <a:ea typeface="itf Huwiya Arabic Light"/>
                <a:cs typeface="itf Huwiya Arabic Light"/>
                <a:sym typeface="itf Huwiya Arabic Light"/>
              </a:defRPr>
            </a:lvl1pPr>
          </a:lstStyle>
          <a:p>
            <a:r>
              <a:t>مثال نص</a:t>
            </a:r>
          </a:p>
        </p:txBody>
      </p:sp>
      <p:grpSp>
        <p:nvGrpSpPr>
          <p:cNvPr id="448" name="Group"/>
          <p:cNvGrpSpPr/>
          <p:nvPr/>
        </p:nvGrpSpPr>
        <p:grpSpPr>
          <a:xfrm>
            <a:off x="3635693" y="4873475"/>
            <a:ext cx="8079850" cy="6043165"/>
            <a:chOff x="0" y="0"/>
            <a:chExt cx="8079849" cy="6043163"/>
          </a:xfrm>
        </p:grpSpPr>
        <p:sp>
          <p:nvSpPr>
            <p:cNvPr id="442" name="Circle"/>
            <p:cNvSpPr/>
            <p:nvPr/>
          </p:nvSpPr>
          <p:spPr>
            <a:xfrm>
              <a:off x="2955122" y="0"/>
              <a:ext cx="5124728" cy="5124727"/>
            </a:xfrm>
            <a:prstGeom prst="ellipse">
              <a:avLst/>
            </a:prstGeom>
            <a:solidFill>
              <a:srgbClr val="29035F"/>
            </a:solidFill>
            <a:ln w="12700" cap="flat">
              <a:noFill/>
              <a:miter lim="400000"/>
            </a:ln>
            <a:effectLst/>
          </p:spPr>
          <p:txBody>
            <a:bodyPr wrap="square" lIns="50800" tIns="50800" rIns="50800" bIns="50800" numCol="1" anchor="ctr">
              <a:noAutofit/>
            </a:bodyPr>
            <a:lstStyle/>
            <a:p>
              <a:pPr algn="ctr">
                <a:spcBef>
                  <a:spcPts val="0"/>
                </a:spcBef>
                <a:defRPr sz="3200">
                  <a:solidFill>
                    <a:srgbClr val="FFFFFF"/>
                  </a:solidFill>
                  <a:latin typeface="+mn-lt"/>
                  <a:ea typeface="+mn-ea"/>
                  <a:cs typeface="+mn-cs"/>
                  <a:sym typeface="Helvetica Neue Medium"/>
                </a:defRPr>
              </a:pPr>
              <a:endParaRPr/>
            </a:p>
          </p:txBody>
        </p:sp>
        <p:sp>
          <p:nvSpPr>
            <p:cNvPr id="443" name="Circle"/>
            <p:cNvSpPr/>
            <p:nvPr/>
          </p:nvSpPr>
          <p:spPr>
            <a:xfrm>
              <a:off x="5186447" y="3582210"/>
              <a:ext cx="2460955" cy="2460954"/>
            </a:xfrm>
            <a:prstGeom prst="ellipse">
              <a:avLst/>
            </a:prstGeom>
            <a:solidFill>
              <a:srgbClr val="99C9E9"/>
            </a:solidFill>
            <a:ln w="12700" cap="flat">
              <a:noFill/>
              <a:miter lim="400000"/>
            </a:ln>
            <a:effectLst/>
          </p:spPr>
          <p:txBody>
            <a:bodyPr wrap="square" lIns="50800" tIns="50800" rIns="50800" bIns="50800" numCol="1" anchor="ctr">
              <a:noAutofit/>
            </a:bodyPr>
            <a:lstStyle/>
            <a:p>
              <a:pPr algn="ctr">
                <a:spcBef>
                  <a:spcPts val="0"/>
                </a:spcBef>
                <a:defRPr sz="3200">
                  <a:solidFill>
                    <a:srgbClr val="99C9E9"/>
                  </a:solidFill>
                  <a:latin typeface="+mn-lt"/>
                  <a:ea typeface="+mn-ea"/>
                  <a:cs typeface="+mn-cs"/>
                  <a:sym typeface="Helvetica Neue Medium"/>
                </a:defRPr>
              </a:pPr>
              <a:endParaRPr/>
            </a:p>
          </p:txBody>
        </p:sp>
        <p:sp>
          <p:nvSpPr>
            <p:cNvPr id="444" name="Circle"/>
            <p:cNvSpPr/>
            <p:nvPr/>
          </p:nvSpPr>
          <p:spPr>
            <a:xfrm>
              <a:off x="0" y="256587"/>
              <a:ext cx="3629455" cy="3629456"/>
            </a:xfrm>
            <a:prstGeom prst="ellipse">
              <a:avLst/>
            </a:prstGeom>
            <a:solidFill>
              <a:srgbClr val="7747F4"/>
            </a:solidFill>
            <a:ln w="12700" cap="flat">
              <a:noFill/>
              <a:miter lim="400000"/>
            </a:ln>
            <a:effectLst/>
          </p:spPr>
          <p:txBody>
            <a:bodyPr wrap="square" lIns="50800" tIns="50800" rIns="50800" bIns="50800" numCol="1" anchor="ctr">
              <a:noAutofit/>
            </a:bodyPr>
            <a:lstStyle/>
            <a:p>
              <a:pPr algn="ctr">
                <a:spcBef>
                  <a:spcPts val="0"/>
                </a:spcBef>
                <a:defRPr sz="3200">
                  <a:solidFill>
                    <a:srgbClr val="FFFFFF"/>
                  </a:solidFill>
                  <a:latin typeface="+mn-lt"/>
                  <a:ea typeface="+mn-ea"/>
                  <a:cs typeface="+mn-cs"/>
                  <a:sym typeface="Helvetica Neue Medium"/>
                </a:defRPr>
              </a:pPr>
              <a:endParaRPr/>
            </a:p>
          </p:txBody>
        </p:sp>
        <p:sp>
          <p:nvSpPr>
            <p:cNvPr id="445" name="45%"/>
            <p:cNvSpPr txBox="1"/>
            <p:nvPr/>
          </p:nvSpPr>
          <p:spPr>
            <a:xfrm>
              <a:off x="4201695" y="1787131"/>
              <a:ext cx="2631583" cy="155046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lvl1pPr defTabSz="2438338">
                <a:lnSpc>
                  <a:spcPct val="90000"/>
                </a:lnSpc>
                <a:spcBef>
                  <a:spcPts val="4500"/>
                </a:spcBef>
                <a:defRPr sz="8500">
                  <a:solidFill>
                    <a:srgbClr val="FFFFFF"/>
                  </a:solidFill>
                  <a:latin typeface="itf Huwiya Arabic Bold"/>
                  <a:ea typeface="itf Huwiya Arabic Bold"/>
                  <a:cs typeface="itf Huwiya Arabic Bold"/>
                  <a:sym typeface="itf Huwiya Arabic Bold"/>
                </a:defRPr>
              </a:lvl1pPr>
            </a:lstStyle>
            <a:p>
              <a:r>
                <a:t>45%</a:t>
              </a:r>
            </a:p>
          </p:txBody>
        </p:sp>
        <p:sp>
          <p:nvSpPr>
            <p:cNvPr id="446" name="35%"/>
            <p:cNvSpPr txBox="1"/>
            <p:nvPr/>
          </p:nvSpPr>
          <p:spPr>
            <a:xfrm>
              <a:off x="917437" y="1630430"/>
              <a:ext cx="1794581" cy="83097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lvl1pPr defTabSz="2438338">
                <a:lnSpc>
                  <a:spcPct val="90000"/>
                </a:lnSpc>
                <a:spcBef>
                  <a:spcPts val="4500"/>
                </a:spcBef>
                <a:defRPr sz="5900">
                  <a:solidFill>
                    <a:srgbClr val="FFFFFF"/>
                  </a:solidFill>
                  <a:latin typeface="itf Huwiya Arabic Bold"/>
                  <a:ea typeface="itf Huwiya Arabic Bold"/>
                  <a:cs typeface="itf Huwiya Arabic Bold"/>
                  <a:sym typeface="itf Huwiya Arabic Bold"/>
                </a:defRPr>
              </a:lvl1pPr>
            </a:lstStyle>
            <a:p>
              <a:r>
                <a:t>35%</a:t>
              </a:r>
            </a:p>
          </p:txBody>
        </p:sp>
        <p:sp>
          <p:nvSpPr>
            <p:cNvPr id="447" name="20%"/>
            <p:cNvSpPr txBox="1"/>
            <p:nvPr/>
          </p:nvSpPr>
          <p:spPr>
            <a:xfrm>
              <a:off x="5720736" y="4476829"/>
              <a:ext cx="1451173" cy="6717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noAutofit/>
            </a:bodyPr>
            <a:lstStyle>
              <a:lvl1pPr defTabSz="2438338">
                <a:lnSpc>
                  <a:spcPct val="90000"/>
                </a:lnSpc>
                <a:spcBef>
                  <a:spcPts val="4500"/>
                </a:spcBef>
                <a:defRPr sz="5200">
                  <a:solidFill>
                    <a:srgbClr val="FFFFFF"/>
                  </a:solidFill>
                  <a:latin typeface="itf Huwiya Arabic Bold"/>
                  <a:ea typeface="itf Huwiya Arabic Bold"/>
                  <a:cs typeface="itf Huwiya Arabic Bold"/>
                  <a:sym typeface="itf Huwiya Arabic Bold"/>
                </a:defRPr>
              </a:lvl1pPr>
            </a:lstStyle>
            <a:p>
              <a:r>
                <a:t>20%</a:t>
              </a:r>
            </a:p>
          </p:txBody>
        </p:sp>
      </p:grpSp>
      <p:sp>
        <p:nvSpPr>
          <p:cNvPr id="449" name="Square"/>
          <p:cNvSpPr/>
          <p:nvPr/>
        </p:nvSpPr>
        <p:spPr>
          <a:xfrm>
            <a:off x="13896776" y="8999982"/>
            <a:ext cx="342221" cy="342221"/>
          </a:xfrm>
          <a:prstGeom prst="rect">
            <a:avLst/>
          </a:prstGeom>
          <a:solidFill>
            <a:srgbClr val="220559"/>
          </a:solidFill>
          <a:ln w="12700">
            <a:miter lim="400000"/>
          </a:ln>
        </p:spPr>
        <p:txBody>
          <a:bodyPr lIns="50800" tIns="50800" rIns="50800" bIns="50800" anchor="ctr"/>
          <a:lstStyle/>
          <a:p>
            <a:pPr algn="ctr">
              <a:spcBef>
                <a:spcPts val="0"/>
              </a:spcBef>
              <a:defRPr sz="3200">
                <a:solidFill>
                  <a:srgbClr val="FFFFFF"/>
                </a:solidFill>
                <a:latin typeface="+mn-lt"/>
                <a:ea typeface="+mn-ea"/>
                <a:cs typeface="+mn-cs"/>
                <a:sym typeface="Helvetica Neue Medium"/>
              </a:defRPr>
            </a:pPr>
            <a:endParaRPr/>
          </a:p>
        </p:txBody>
      </p:sp>
      <p:sp>
        <p:nvSpPr>
          <p:cNvPr id="450" name="مثال نص"/>
          <p:cNvSpPr txBox="1"/>
          <p:nvPr/>
        </p:nvSpPr>
        <p:spPr>
          <a:xfrm>
            <a:off x="12677700" y="8936142"/>
            <a:ext cx="1015747" cy="469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r" defTabSz="2438338" rtl="1">
              <a:spcBef>
                <a:spcPts val="700"/>
              </a:spcBef>
              <a:defRPr sz="2100">
                <a:latin typeface="itf Huwiya Arabic Light"/>
                <a:ea typeface="itf Huwiya Arabic Light"/>
                <a:cs typeface="itf Huwiya Arabic Light"/>
                <a:sym typeface="itf Huwiya Arabic Light"/>
              </a:defRPr>
            </a:lvl1pPr>
          </a:lstStyle>
          <a:p>
            <a:r>
              <a:t>مثال نص</a:t>
            </a:r>
          </a:p>
        </p:txBody>
      </p:sp>
      <p:sp>
        <p:nvSpPr>
          <p:cNvPr id="451" name="Lorem ipsum dolor sit amet, consectetuer adipiscing elit, sed diam nonummy nibh euismod tincidunt ut laoreet dolore magna aliquam erat volutpat."/>
          <p:cNvSpPr txBox="1"/>
          <p:nvPr/>
        </p:nvSpPr>
        <p:spPr>
          <a:xfrm>
            <a:off x="17187036" y="9356390"/>
            <a:ext cx="6146590" cy="1104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gn="just" defTabSz="2438338">
              <a:spcBef>
                <a:spcPts val="700"/>
              </a:spcBef>
              <a:defRPr sz="2100">
                <a:latin typeface="itf Huwiya Arabic Light"/>
                <a:ea typeface="itf Huwiya Arabic Light"/>
                <a:cs typeface="itf Huwiya Arabic Light"/>
                <a:sym typeface="itf Huwiya Arabic Light"/>
              </a:defRPr>
            </a:pPr>
            <a:r>
              <a:rPr>
                <a:latin typeface="itf Huwiya Arabic Med"/>
                <a:ea typeface="itf Huwiya Arabic Med"/>
                <a:cs typeface="itf Huwiya Arabic Med"/>
                <a:sym typeface="itf Huwiya Arabic Medium"/>
              </a:rPr>
              <a:t>Lorem ipsum dolo</a:t>
            </a:r>
            <a:r>
              <a:t>r sit amet, consectetuer adipiscing elit, sed diam nonummy nibh euismod tincidunt ut laoreet dolore magna aliquam erat volutpat.</a:t>
            </a:r>
          </a:p>
        </p:txBody>
      </p:sp>
      <p:sp>
        <p:nvSpPr>
          <p:cNvPr id="452" name="Lorem ipsum"/>
          <p:cNvSpPr txBox="1"/>
          <p:nvPr/>
        </p:nvSpPr>
        <p:spPr>
          <a:xfrm>
            <a:off x="1596834" y="3483456"/>
            <a:ext cx="7961212" cy="673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defTabSz="2438338" rtl="1">
              <a:lnSpc>
                <a:spcPct val="90000"/>
              </a:lnSpc>
              <a:spcBef>
                <a:spcPts val="0"/>
              </a:spcBef>
              <a:defRPr sz="3200">
                <a:solidFill>
                  <a:srgbClr val="26035D"/>
                </a:solidFill>
                <a:latin typeface="itf Huwiya Arabic Bold"/>
                <a:ea typeface="itf Huwiya Arabic Bold"/>
                <a:cs typeface="itf Huwiya Arabic Bold"/>
                <a:sym typeface="itf Huwiya Arabic Bold"/>
              </a:defRPr>
            </a:lvl1pPr>
          </a:lstStyle>
          <a:p>
            <a:r>
              <a:t>Lorem ipsum</a:t>
            </a:r>
          </a:p>
        </p:txBody>
      </p:sp>
      <p:sp>
        <p:nvSpPr>
          <p:cNvPr id="453" name="Lorem ipsum"/>
          <p:cNvSpPr txBox="1"/>
          <p:nvPr/>
        </p:nvSpPr>
        <p:spPr>
          <a:xfrm>
            <a:off x="1596834" y="4101372"/>
            <a:ext cx="7961212" cy="673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defTabSz="2438338" rtl="1">
              <a:lnSpc>
                <a:spcPct val="90000"/>
              </a:lnSpc>
              <a:spcBef>
                <a:spcPts val="0"/>
              </a:spcBef>
              <a:defRPr sz="3200">
                <a:solidFill>
                  <a:srgbClr val="26035D"/>
                </a:solidFill>
                <a:latin typeface="itf Huwiya Arabic Regular"/>
                <a:ea typeface="itf Huwiya Arabic Regular"/>
                <a:cs typeface="itf Huwiya Arabic Regular"/>
                <a:sym typeface="itf Huwiya Arabic Regular"/>
              </a:defRPr>
            </a:lvl1pPr>
          </a:lstStyle>
          <a:p>
            <a:r>
              <a:t>Lorem ipsum</a:t>
            </a:r>
          </a:p>
        </p:txBody>
      </p:sp>
      <p:sp>
        <p:nvSpPr>
          <p:cNvPr id="454" name="Square"/>
          <p:cNvSpPr/>
          <p:nvPr/>
        </p:nvSpPr>
        <p:spPr>
          <a:xfrm>
            <a:off x="1689416" y="9709495"/>
            <a:ext cx="342221" cy="342221"/>
          </a:xfrm>
          <a:prstGeom prst="rect">
            <a:avLst/>
          </a:prstGeom>
          <a:solidFill>
            <a:srgbClr val="7049F6"/>
          </a:solidFill>
          <a:ln w="12700">
            <a:miter lim="400000"/>
          </a:ln>
        </p:spPr>
        <p:txBody>
          <a:bodyPr lIns="50800" tIns="50800" rIns="50800" bIns="50800" anchor="ctr"/>
          <a:lstStyle/>
          <a:p>
            <a:pPr algn="ctr">
              <a:spcBef>
                <a:spcPts val="0"/>
              </a:spcBef>
              <a:defRPr sz="3200">
                <a:solidFill>
                  <a:srgbClr val="FFFFFF"/>
                </a:solidFill>
                <a:latin typeface="+mn-lt"/>
                <a:ea typeface="+mn-ea"/>
                <a:cs typeface="+mn-cs"/>
                <a:sym typeface="Helvetica Neue Medium"/>
              </a:defRPr>
            </a:pPr>
            <a:endParaRPr/>
          </a:p>
        </p:txBody>
      </p:sp>
      <p:sp>
        <p:nvSpPr>
          <p:cNvPr id="455" name="Square"/>
          <p:cNvSpPr/>
          <p:nvPr/>
        </p:nvSpPr>
        <p:spPr>
          <a:xfrm>
            <a:off x="1689416" y="10355168"/>
            <a:ext cx="342221" cy="342221"/>
          </a:xfrm>
          <a:prstGeom prst="rect">
            <a:avLst/>
          </a:prstGeom>
          <a:solidFill>
            <a:srgbClr val="99C9E9"/>
          </a:solidFill>
          <a:ln w="12700">
            <a:miter lim="400000"/>
          </a:ln>
        </p:spPr>
        <p:txBody>
          <a:bodyPr lIns="50800" tIns="50800" rIns="50800" bIns="50800" anchor="ctr"/>
          <a:lstStyle/>
          <a:p>
            <a:pPr algn="ctr">
              <a:spcBef>
                <a:spcPts val="0"/>
              </a:spcBef>
              <a:defRPr sz="3200">
                <a:solidFill>
                  <a:srgbClr val="99C9E9"/>
                </a:solidFill>
                <a:latin typeface="+mn-lt"/>
                <a:ea typeface="+mn-ea"/>
                <a:cs typeface="+mn-cs"/>
                <a:sym typeface="Helvetica Neue Medium"/>
              </a:defRPr>
            </a:pPr>
            <a:endParaRPr/>
          </a:p>
        </p:txBody>
      </p:sp>
      <p:sp>
        <p:nvSpPr>
          <p:cNvPr id="456" name="Lorem ipsum"/>
          <p:cNvSpPr txBox="1"/>
          <p:nvPr/>
        </p:nvSpPr>
        <p:spPr>
          <a:xfrm>
            <a:off x="2216555" y="9645655"/>
            <a:ext cx="1569483" cy="469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r" defTabSz="2438338" rtl="1">
              <a:spcBef>
                <a:spcPts val="700"/>
              </a:spcBef>
              <a:defRPr sz="2100">
                <a:latin typeface="itf Huwiya Arabic Light"/>
                <a:ea typeface="itf Huwiya Arabic Light"/>
                <a:cs typeface="itf Huwiya Arabic Light"/>
                <a:sym typeface="itf Huwiya Arabic Light"/>
              </a:defRPr>
            </a:lvl1pPr>
          </a:lstStyle>
          <a:p>
            <a:r>
              <a:t>Lorem ipsum</a:t>
            </a:r>
          </a:p>
        </p:txBody>
      </p:sp>
      <p:sp>
        <p:nvSpPr>
          <p:cNvPr id="457" name="Lorem ipsum"/>
          <p:cNvSpPr txBox="1"/>
          <p:nvPr/>
        </p:nvSpPr>
        <p:spPr>
          <a:xfrm>
            <a:off x="2216555" y="10291328"/>
            <a:ext cx="1569483" cy="469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r" defTabSz="2438338" rtl="1">
              <a:spcBef>
                <a:spcPts val="700"/>
              </a:spcBef>
              <a:defRPr sz="2100">
                <a:latin typeface="itf Huwiya Arabic Light"/>
                <a:ea typeface="itf Huwiya Arabic Light"/>
                <a:cs typeface="itf Huwiya Arabic Light"/>
                <a:sym typeface="itf Huwiya Arabic Light"/>
              </a:defRPr>
            </a:lvl1pPr>
          </a:lstStyle>
          <a:p>
            <a:r>
              <a:t>Lorem ipsum</a:t>
            </a:r>
          </a:p>
        </p:txBody>
      </p:sp>
      <p:sp>
        <p:nvSpPr>
          <p:cNvPr id="458" name="Square"/>
          <p:cNvSpPr/>
          <p:nvPr/>
        </p:nvSpPr>
        <p:spPr>
          <a:xfrm>
            <a:off x="1689416" y="8999982"/>
            <a:ext cx="342221" cy="342221"/>
          </a:xfrm>
          <a:prstGeom prst="rect">
            <a:avLst/>
          </a:prstGeom>
          <a:solidFill>
            <a:srgbClr val="220559"/>
          </a:solidFill>
          <a:ln w="12700">
            <a:miter lim="400000"/>
          </a:ln>
        </p:spPr>
        <p:txBody>
          <a:bodyPr lIns="50800" tIns="50800" rIns="50800" bIns="50800" anchor="ctr"/>
          <a:lstStyle/>
          <a:p>
            <a:pPr algn="ctr">
              <a:spcBef>
                <a:spcPts val="0"/>
              </a:spcBef>
              <a:defRPr sz="3200">
                <a:solidFill>
                  <a:srgbClr val="FFFFFF"/>
                </a:solidFill>
                <a:latin typeface="+mn-lt"/>
                <a:ea typeface="+mn-ea"/>
                <a:cs typeface="+mn-cs"/>
                <a:sym typeface="Helvetica Neue Medium"/>
              </a:defRPr>
            </a:pPr>
            <a:endParaRPr/>
          </a:p>
        </p:txBody>
      </p:sp>
      <p:sp>
        <p:nvSpPr>
          <p:cNvPr id="459" name="Lorem ipsum"/>
          <p:cNvSpPr txBox="1"/>
          <p:nvPr/>
        </p:nvSpPr>
        <p:spPr>
          <a:xfrm>
            <a:off x="2216555" y="8936142"/>
            <a:ext cx="1569483" cy="469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r" defTabSz="2438338" rtl="1">
              <a:spcBef>
                <a:spcPts val="700"/>
              </a:spcBef>
              <a:defRPr sz="2100">
                <a:latin typeface="itf Huwiya Arabic Light"/>
                <a:ea typeface="itf Huwiya Arabic Light"/>
                <a:cs typeface="itf Huwiya Arabic Light"/>
                <a:sym typeface="itf Huwiya Arabic Light"/>
              </a:defRPr>
            </a:lvl1pPr>
          </a:lstStyle>
          <a:p>
            <a:r>
              <a:t>Lorem ipsum</a:t>
            </a:r>
          </a:p>
        </p:txBody>
      </p:sp>
      <p:pic>
        <p:nvPicPr>
          <p:cNvPr id="460" name="Image" descr="Image"/>
          <p:cNvPicPr>
            <a:picLocks noChangeAspect="1"/>
          </p:cNvPicPr>
          <p:nvPr/>
        </p:nvPicPr>
        <p:blipFill>
          <a:blip r:embed="rId2"/>
          <a:srcRect/>
          <a:stretch>
            <a:fillRect/>
          </a:stretch>
        </p:blipFill>
        <p:spPr>
          <a:xfrm>
            <a:off x="22461466" y="5479021"/>
            <a:ext cx="910250" cy="910251"/>
          </a:xfrm>
          <a:prstGeom prst="rect">
            <a:avLst/>
          </a:prstGeom>
          <a:ln w="12700">
            <a:miter lim="400000"/>
          </a:ln>
        </p:spPr>
      </p:pic>
      <p:sp>
        <p:nvSpPr>
          <p:cNvPr id="461" name="عنوان نص رئيسي…"/>
          <p:cNvSpPr txBox="1">
            <a:spLocks noGrp="1"/>
          </p:cNvSpPr>
          <p:nvPr>
            <p:ph type="title"/>
          </p:nvPr>
        </p:nvSpPr>
        <p:spPr>
          <a:prstGeom prst="rect">
            <a:avLst/>
          </a:prstGeom>
        </p:spPr>
        <p:txBody>
          <a:bodyPr/>
          <a:lstStyle/>
          <a:p>
            <a:pPr rtl="1">
              <a:lnSpc>
                <a:spcPct val="110000"/>
              </a:lnSpc>
              <a:defRPr/>
            </a:pPr>
            <a:r>
              <a:rPr dirty="0" err="1"/>
              <a:t>عنوان</a:t>
            </a:r>
            <a:r>
              <a:rPr dirty="0"/>
              <a:t> </a:t>
            </a:r>
            <a:r>
              <a:rPr dirty="0" err="1"/>
              <a:t>نص</a:t>
            </a:r>
            <a:r>
              <a:rPr dirty="0"/>
              <a:t> </a:t>
            </a:r>
            <a:r>
              <a:rPr dirty="0" err="1"/>
              <a:t>رئيسي</a:t>
            </a:r>
            <a:endParaRPr dirty="0"/>
          </a:p>
          <a:p>
            <a:pPr rtl="1">
              <a:lnSpc>
                <a:spcPct val="110000"/>
              </a:lnSpc>
              <a:defRPr/>
            </a:pPr>
            <a:r>
              <a:rPr dirty="0"/>
              <a:t>Lorem ipsum dolor</a:t>
            </a: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3" name="Rectangle"/>
          <p:cNvSpPr/>
          <p:nvPr/>
        </p:nvSpPr>
        <p:spPr>
          <a:xfrm>
            <a:off x="10974010" y="4583710"/>
            <a:ext cx="8721512" cy="6968168"/>
          </a:xfrm>
          <a:prstGeom prst="rect">
            <a:avLst/>
          </a:prstGeom>
          <a:solidFill>
            <a:srgbClr val="220559">
              <a:alpha val="5000"/>
            </a:srgbClr>
          </a:solidFill>
          <a:ln w="12700">
            <a:miter lim="400000"/>
          </a:ln>
        </p:spPr>
        <p:txBody>
          <a:bodyPr lIns="50800" tIns="50800" rIns="50800" bIns="50800" anchor="ctr"/>
          <a:lstStyle/>
          <a:p>
            <a:pPr algn="ctr">
              <a:spcBef>
                <a:spcPts val="0"/>
              </a:spcBef>
              <a:defRPr sz="3200">
                <a:solidFill>
                  <a:srgbClr val="FFFFFF"/>
                </a:solidFill>
                <a:latin typeface="+mn-lt"/>
                <a:ea typeface="+mn-ea"/>
                <a:cs typeface="+mn-cs"/>
                <a:sym typeface="Helvetica Neue Medium"/>
              </a:defRPr>
            </a:pPr>
            <a:endParaRPr/>
          </a:p>
        </p:txBody>
      </p:sp>
      <p:graphicFrame>
        <p:nvGraphicFramePr>
          <p:cNvPr id="464" name="جدول 5"/>
          <p:cNvGraphicFramePr/>
          <p:nvPr>
            <p:extLst>
              <p:ext uri="{D42A27DB-BD31-4B8C-83A1-F6EECF244321}">
                <p14:modId xmlns:p14="http://schemas.microsoft.com/office/powerpoint/2010/main" val="2442284203"/>
              </p:ext>
            </p:extLst>
          </p:nvPr>
        </p:nvGraphicFramePr>
        <p:xfrm>
          <a:off x="2950793" y="4833487"/>
          <a:ext cx="19744107" cy="6724453"/>
        </p:xfrm>
        <a:graphic>
          <a:graphicData uri="http://schemas.openxmlformats.org/drawingml/2006/table">
            <a:tbl>
              <a:tblPr rtl="1">
                <a:tableStyleId>{4C3C2611-4C71-4FC5-86AE-919BDF0F9419}</a:tableStyleId>
              </a:tblPr>
              <a:tblGrid>
                <a:gridCol w="2693171">
                  <a:extLst>
                    <a:ext uri="{9D8B030D-6E8A-4147-A177-3AD203B41FA5}">
                      <a16:colId xmlns:a16="http://schemas.microsoft.com/office/drawing/2014/main" val="20000"/>
                    </a:ext>
                  </a:extLst>
                </a:gridCol>
                <a:gridCol w="8729521">
                  <a:extLst>
                    <a:ext uri="{9D8B030D-6E8A-4147-A177-3AD203B41FA5}">
                      <a16:colId xmlns:a16="http://schemas.microsoft.com/office/drawing/2014/main" val="20001"/>
                    </a:ext>
                  </a:extLst>
                </a:gridCol>
                <a:gridCol w="2845138">
                  <a:extLst>
                    <a:ext uri="{9D8B030D-6E8A-4147-A177-3AD203B41FA5}">
                      <a16:colId xmlns:a16="http://schemas.microsoft.com/office/drawing/2014/main" val="20002"/>
                    </a:ext>
                  </a:extLst>
                </a:gridCol>
                <a:gridCol w="3226920">
                  <a:extLst>
                    <a:ext uri="{9D8B030D-6E8A-4147-A177-3AD203B41FA5}">
                      <a16:colId xmlns:a16="http://schemas.microsoft.com/office/drawing/2014/main" val="20003"/>
                    </a:ext>
                  </a:extLst>
                </a:gridCol>
                <a:gridCol w="2249357">
                  <a:extLst>
                    <a:ext uri="{9D8B030D-6E8A-4147-A177-3AD203B41FA5}">
                      <a16:colId xmlns:a16="http://schemas.microsoft.com/office/drawing/2014/main" val="20004"/>
                    </a:ext>
                  </a:extLst>
                </a:gridCol>
              </a:tblGrid>
              <a:tr h="628650">
                <a:tc>
                  <a:txBody>
                    <a:bodyPr/>
                    <a:lstStyle/>
                    <a:p>
                      <a:pPr marL="635000" indent="-635000" defTabSz="457200">
                        <a:spcBef>
                          <a:spcPts val="1200"/>
                        </a:spcBef>
                        <a:defRPr sz="1800"/>
                      </a:pPr>
                      <a:r>
                        <a:rPr sz="2300">
                          <a:solidFill>
                            <a:srgbClr val="220559"/>
                          </a:solidFill>
                          <a:latin typeface="itf Huwiya Arabic Bold"/>
                          <a:ea typeface="itf Huwiya Arabic Bold"/>
                          <a:cs typeface="itf Huwiya Arabic Bold"/>
                          <a:sym typeface="itf Huwiya Arabic Bold"/>
                        </a:rPr>
                        <a:t>#</a:t>
                      </a:r>
                    </a:p>
                  </a:txBody>
                  <a:tcPr marL="76200" marR="76200" marT="76200" marB="76200" anchor="ctr" horzOverflow="overflow">
                    <a:lnL w="0">
                      <a:miter lim="400000"/>
                    </a:lnL>
                    <a:lnR w="0">
                      <a:miter lim="400000"/>
                    </a:lnR>
                    <a:lnT w="0">
                      <a:miter lim="400000"/>
                    </a:lnT>
                    <a:lnB w="12700">
                      <a:solidFill>
                        <a:srgbClr val="D6D6D6"/>
                      </a:solidFill>
                      <a:miter lim="400000"/>
                    </a:lnB>
                    <a:noFill/>
                  </a:tcPr>
                </a:tc>
                <a:tc>
                  <a:txBody>
                    <a:bodyPr/>
                    <a:lstStyle/>
                    <a:p>
                      <a:pPr marL="635000" indent="-635000" defTabSz="457200">
                        <a:spcBef>
                          <a:spcPts val="1200"/>
                        </a:spcBef>
                        <a:defRPr sz="1800"/>
                      </a:pPr>
                      <a:r>
                        <a:rPr sz="2300">
                          <a:solidFill>
                            <a:srgbClr val="220559"/>
                          </a:solidFill>
                          <a:latin typeface="itf Huwiya Arabic Bold"/>
                          <a:ea typeface="itf Huwiya Arabic Bold"/>
                          <a:cs typeface="itf Huwiya Arabic Bold"/>
                          <a:sym typeface="itf Huwiya Arabic Bold"/>
                        </a:rPr>
                        <a:t>Lorem ipsum  عنوان الفقرة</a:t>
                      </a:r>
                    </a:p>
                  </a:txBody>
                  <a:tcPr marL="76200" marR="76200" marT="76200" marB="76200" anchor="ctr" horzOverflow="overflow">
                    <a:lnL w="0">
                      <a:miter lim="400000"/>
                    </a:lnL>
                    <a:lnR w="0">
                      <a:miter lim="400000"/>
                    </a:lnR>
                    <a:lnT w="0">
                      <a:miter lim="400000"/>
                    </a:lnT>
                    <a:lnB w="12700">
                      <a:solidFill>
                        <a:srgbClr val="D6D6D6"/>
                      </a:solidFill>
                      <a:miter lim="400000"/>
                    </a:lnB>
                    <a:noFill/>
                  </a:tcPr>
                </a:tc>
                <a:tc>
                  <a:txBody>
                    <a:bodyPr/>
                    <a:lstStyle/>
                    <a:p>
                      <a:pPr marL="635000" indent="-635000" defTabSz="457200">
                        <a:spcBef>
                          <a:spcPts val="1200"/>
                        </a:spcBef>
                        <a:defRPr sz="1800"/>
                      </a:pPr>
                      <a:r>
                        <a:rPr sz="2600">
                          <a:solidFill>
                            <a:srgbClr val="220559"/>
                          </a:solidFill>
                          <a:latin typeface="itf Huwiya Arabic Bold"/>
                          <a:ea typeface="itf Huwiya Arabic Bold"/>
                          <a:cs typeface="itf Huwiya Arabic Bold"/>
                          <a:sym typeface="itf Huwiya Arabic Bold"/>
                        </a:rPr>
                        <a:t>Lorem عنوان</a:t>
                      </a:r>
                    </a:p>
                  </a:txBody>
                  <a:tcPr marL="76200" marR="76200" marT="76200" marB="76200" anchor="ctr" horzOverflow="overflow">
                    <a:lnL w="0">
                      <a:miter lim="400000"/>
                    </a:lnL>
                    <a:lnR w="0">
                      <a:miter lim="400000"/>
                    </a:lnR>
                    <a:lnT w="0">
                      <a:miter lim="400000"/>
                    </a:lnT>
                    <a:lnB w="12700">
                      <a:solidFill>
                        <a:srgbClr val="D6D6D6"/>
                      </a:solidFill>
                      <a:miter lim="400000"/>
                    </a:lnB>
                    <a:noFill/>
                  </a:tcPr>
                </a:tc>
                <a:tc>
                  <a:txBody>
                    <a:bodyPr/>
                    <a:lstStyle/>
                    <a:p>
                      <a:pPr marL="635000" indent="-635000" defTabSz="457200">
                        <a:spcBef>
                          <a:spcPts val="1200"/>
                        </a:spcBef>
                        <a:defRPr sz="1800"/>
                      </a:pPr>
                      <a:r>
                        <a:rPr sz="2600">
                          <a:solidFill>
                            <a:srgbClr val="220559"/>
                          </a:solidFill>
                          <a:latin typeface="itf Huwiya Arabic Bold"/>
                          <a:ea typeface="itf Huwiya Arabic Bold"/>
                          <a:cs typeface="itf Huwiya Arabic Bold"/>
                          <a:sym typeface="itf Huwiya Arabic Bold"/>
                        </a:rPr>
                        <a:t>Lorem عنوان</a:t>
                      </a:r>
                    </a:p>
                  </a:txBody>
                  <a:tcPr marL="76200" marR="76200" marT="76200" marB="76200" anchor="ctr" horzOverflow="overflow">
                    <a:lnL w="0">
                      <a:miter lim="400000"/>
                    </a:lnL>
                    <a:lnR w="0">
                      <a:miter lim="400000"/>
                    </a:lnR>
                    <a:lnT w="0">
                      <a:miter lim="400000"/>
                    </a:lnT>
                    <a:lnB w="12700">
                      <a:solidFill>
                        <a:srgbClr val="D6D6D6"/>
                      </a:solidFill>
                      <a:miter lim="400000"/>
                    </a:lnB>
                    <a:noFill/>
                  </a:tcPr>
                </a:tc>
                <a:tc>
                  <a:txBody>
                    <a:bodyPr/>
                    <a:lstStyle/>
                    <a:p>
                      <a:pPr marL="635000" indent="-635000" defTabSz="457200">
                        <a:spcBef>
                          <a:spcPts val="1200"/>
                        </a:spcBef>
                        <a:defRPr sz="1800"/>
                      </a:pPr>
                      <a:r>
                        <a:rPr sz="2600">
                          <a:solidFill>
                            <a:srgbClr val="220559"/>
                          </a:solidFill>
                          <a:latin typeface="itf Huwiya Arabic Bold"/>
                          <a:ea typeface="itf Huwiya Arabic Bold"/>
                          <a:cs typeface="itf Huwiya Arabic Bold"/>
                          <a:sym typeface="itf Huwiya Arabic Bold"/>
                        </a:rPr>
                        <a:t>Lorem عنوان</a:t>
                      </a:r>
                    </a:p>
                  </a:txBody>
                  <a:tcPr marL="76200" marR="76200" marT="76200" marB="76200" anchor="ctr" horzOverflow="overflow">
                    <a:lnL w="0">
                      <a:miter lim="400000"/>
                    </a:lnL>
                    <a:lnR w="0">
                      <a:miter lim="400000"/>
                    </a:lnR>
                    <a:lnT w="0">
                      <a:miter lim="400000"/>
                    </a:lnT>
                    <a:lnB w="12700">
                      <a:solidFill>
                        <a:srgbClr val="D6D6D6"/>
                      </a:solidFill>
                      <a:miter lim="400000"/>
                    </a:lnB>
                    <a:noFill/>
                  </a:tcPr>
                </a:tc>
                <a:extLst>
                  <a:ext uri="{0D108BD9-81ED-4DB2-BD59-A6C34878D82A}">
                    <a16:rowId xmlns:a16="http://schemas.microsoft.com/office/drawing/2014/main" val="10000"/>
                  </a:ext>
                </a:extLst>
              </a:tr>
              <a:tr h="1943100">
                <a:tc>
                  <a:txBody>
                    <a:bodyPr/>
                    <a:lstStyle/>
                    <a:p>
                      <a:pPr marL="635000" indent="-635000" defTabSz="457200">
                        <a:spcBef>
                          <a:spcPts val="1200"/>
                        </a:spcBef>
                        <a:defRPr sz="1800"/>
                      </a:pPr>
                      <a:r>
                        <a:rPr sz="1700">
                          <a:solidFill>
                            <a:srgbClr val="220559"/>
                          </a:solidFill>
                          <a:latin typeface="itf Huwiya Arabic Bold"/>
                          <a:ea typeface="itf Huwiya Arabic Bold"/>
                          <a:cs typeface="itf Huwiya Arabic Bold"/>
                          <a:sym typeface="itf Huwiya Arabic Bold"/>
                        </a:rPr>
                        <a:t>1</a:t>
                      </a:r>
                    </a:p>
                  </a:txBody>
                  <a:tcPr marL="76200" marR="76200" marT="76200" marB="76200" anchor="ctr" horzOverflow="overflow">
                    <a:lnL w="0">
                      <a:miter lim="400000"/>
                    </a:lnL>
                    <a:lnR w="0">
                      <a:miter lim="400000"/>
                    </a:lnR>
                    <a:lnT w="12700">
                      <a:solidFill>
                        <a:srgbClr val="D6D6D6"/>
                      </a:solidFill>
                      <a:miter lim="400000"/>
                    </a:lnT>
                    <a:lnB w="12700">
                      <a:solidFill>
                        <a:srgbClr val="D6D6D6"/>
                      </a:solidFill>
                      <a:miter lim="400000"/>
                    </a:lnB>
                    <a:noFill/>
                  </a:tcPr>
                </a:tc>
                <a:tc>
                  <a:txBody>
                    <a:bodyPr/>
                    <a:lstStyle/>
                    <a:p>
                      <a:pPr marL="508000" marR="508000" algn="r" defTabSz="457200">
                        <a:spcBef>
                          <a:spcPts val="1200"/>
                        </a:spcBef>
                        <a:defRPr sz="1800"/>
                      </a:pPr>
                      <a:r>
                        <a:rPr sz="1700" dirty="0" err="1">
                          <a:solidFill>
                            <a:srgbClr val="220559"/>
                          </a:solidFill>
                          <a:latin typeface="itf Huwiya Arabic Light"/>
                          <a:ea typeface="itf Huwiya Arabic Light"/>
                          <a:cs typeface="itf Huwiya Arabic Light"/>
                          <a:sym typeface="itf Huwiya Arabic Light"/>
                        </a:rPr>
                        <a:t>هذا</a:t>
                      </a:r>
                      <a:r>
                        <a:rPr sz="1700" dirty="0">
                          <a:solidFill>
                            <a:srgbClr val="220559"/>
                          </a:solidFill>
                          <a:latin typeface="itf Huwiya Arabic Light"/>
                          <a:ea typeface="itf Huwiya Arabic Light"/>
                          <a:cs typeface="itf Huwiya Arabic Light"/>
                          <a:sym typeface="itf Huwiya Arabic Light"/>
                        </a:rPr>
                        <a:t> </a:t>
                      </a:r>
                      <a:r>
                        <a:rPr sz="1700" dirty="0" err="1">
                          <a:solidFill>
                            <a:srgbClr val="220559"/>
                          </a:solidFill>
                          <a:latin typeface="itf Huwiya Arabic Light"/>
                          <a:ea typeface="itf Huwiya Arabic Light"/>
                          <a:cs typeface="itf Huwiya Arabic Light"/>
                          <a:sym typeface="itf Huwiya Arabic Light"/>
                        </a:rPr>
                        <a:t>النص</a:t>
                      </a:r>
                      <a:r>
                        <a:rPr sz="1700" dirty="0">
                          <a:solidFill>
                            <a:srgbClr val="220559"/>
                          </a:solidFill>
                          <a:latin typeface="itf Huwiya Arabic Light"/>
                          <a:ea typeface="itf Huwiya Arabic Light"/>
                          <a:cs typeface="itf Huwiya Arabic Light"/>
                          <a:sym typeface="itf Huwiya Arabic Light"/>
                        </a:rPr>
                        <a:t> </a:t>
                      </a:r>
                      <a:r>
                        <a:rPr sz="1700" dirty="0" err="1">
                          <a:solidFill>
                            <a:srgbClr val="220559"/>
                          </a:solidFill>
                          <a:latin typeface="itf Huwiya Arabic Light"/>
                          <a:ea typeface="itf Huwiya Arabic Light"/>
                          <a:cs typeface="itf Huwiya Arabic Light"/>
                          <a:sym typeface="itf Huwiya Arabic Light"/>
                        </a:rPr>
                        <a:t>هو</a:t>
                      </a:r>
                      <a:r>
                        <a:rPr sz="1700" dirty="0">
                          <a:solidFill>
                            <a:srgbClr val="220559"/>
                          </a:solidFill>
                          <a:latin typeface="itf Huwiya Arabic Light"/>
                          <a:ea typeface="itf Huwiya Arabic Light"/>
                          <a:cs typeface="itf Huwiya Arabic Light"/>
                          <a:sym typeface="itf Huwiya Arabic Light"/>
                        </a:rPr>
                        <a:t> </a:t>
                      </a:r>
                      <a:r>
                        <a:rPr sz="1700" dirty="0" err="1">
                          <a:solidFill>
                            <a:srgbClr val="220559"/>
                          </a:solidFill>
                          <a:latin typeface="itf Huwiya Arabic Light"/>
                          <a:ea typeface="itf Huwiya Arabic Light"/>
                          <a:cs typeface="itf Huwiya Arabic Light"/>
                          <a:sym typeface="itf Huwiya Arabic Light"/>
                        </a:rPr>
                        <a:t>مثال</a:t>
                      </a:r>
                      <a:r>
                        <a:rPr sz="1700" dirty="0">
                          <a:solidFill>
                            <a:srgbClr val="220559"/>
                          </a:solidFill>
                          <a:latin typeface="itf Huwiya Arabic Light"/>
                          <a:ea typeface="itf Huwiya Arabic Light"/>
                          <a:cs typeface="itf Huwiya Arabic Light"/>
                          <a:sym typeface="itf Huwiya Arabic Light"/>
                        </a:rPr>
                        <a:t> </a:t>
                      </a:r>
                      <a:r>
                        <a:rPr sz="1700" dirty="0" err="1">
                          <a:solidFill>
                            <a:srgbClr val="220559"/>
                          </a:solidFill>
                          <a:latin typeface="itf Huwiya Arabic Light"/>
                          <a:ea typeface="itf Huwiya Arabic Light"/>
                          <a:cs typeface="itf Huwiya Arabic Light"/>
                          <a:sym typeface="itf Huwiya Arabic Light"/>
                        </a:rPr>
                        <a:t>لنص</a:t>
                      </a:r>
                      <a:r>
                        <a:rPr sz="1700" dirty="0">
                          <a:solidFill>
                            <a:srgbClr val="220559"/>
                          </a:solidFill>
                          <a:latin typeface="itf Huwiya Arabic Light"/>
                          <a:ea typeface="itf Huwiya Arabic Light"/>
                          <a:cs typeface="itf Huwiya Arabic Light"/>
                          <a:sym typeface="itf Huwiya Arabic Light"/>
                        </a:rPr>
                        <a:t> </a:t>
                      </a:r>
                      <a:r>
                        <a:rPr sz="1700" dirty="0" err="1">
                          <a:solidFill>
                            <a:srgbClr val="220559"/>
                          </a:solidFill>
                          <a:latin typeface="itf Huwiya Arabic Light"/>
                          <a:ea typeface="itf Huwiya Arabic Light"/>
                          <a:cs typeface="itf Huwiya Arabic Light"/>
                          <a:sym typeface="itf Huwiya Arabic Light"/>
                        </a:rPr>
                        <a:t>يمكن</a:t>
                      </a:r>
                      <a:r>
                        <a:rPr sz="1700" dirty="0">
                          <a:solidFill>
                            <a:srgbClr val="220559"/>
                          </a:solidFill>
                          <a:latin typeface="itf Huwiya Arabic Light"/>
                          <a:ea typeface="itf Huwiya Arabic Light"/>
                          <a:cs typeface="itf Huwiya Arabic Light"/>
                          <a:sym typeface="itf Huwiya Arabic Light"/>
                        </a:rPr>
                        <a:t> </a:t>
                      </a:r>
                      <a:r>
                        <a:rPr sz="1700" dirty="0" err="1">
                          <a:solidFill>
                            <a:srgbClr val="220559"/>
                          </a:solidFill>
                          <a:latin typeface="itf Huwiya Arabic Light"/>
                          <a:ea typeface="itf Huwiya Arabic Light"/>
                          <a:cs typeface="itf Huwiya Arabic Light"/>
                          <a:sym typeface="itf Huwiya Arabic Light"/>
                        </a:rPr>
                        <a:t>أن</a:t>
                      </a:r>
                      <a:r>
                        <a:rPr sz="1700" dirty="0">
                          <a:solidFill>
                            <a:srgbClr val="220559"/>
                          </a:solidFill>
                          <a:latin typeface="itf Huwiya Arabic Light"/>
                          <a:ea typeface="itf Huwiya Arabic Light"/>
                          <a:cs typeface="itf Huwiya Arabic Light"/>
                          <a:sym typeface="itf Huwiya Arabic Light"/>
                        </a:rPr>
                        <a:t> </a:t>
                      </a:r>
                      <a:r>
                        <a:rPr sz="1700" dirty="0" err="1">
                          <a:solidFill>
                            <a:srgbClr val="220559"/>
                          </a:solidFill>
                          <a:latin typeface="itf Huwiya Arabic Light"/>
                          <a:ea typeface="itf Huwiya Arabic Light"/>
                          <a:cs typeface="itf Huwiya Arabic Light"/>
                          <a:sym typeface="itf Huwiya Arabic Light"/>
                        </a:rPr>
                        <a:t>يستبدل</a:t>
                      </a:r>
                      <a:r>
                        <a:rPr sz="1700" dirty="0">
                          <a:solidFill>
                            <a:srgbClr val="220559"/>
                          </a:solidFill>
                          <a:latin typeface="itf Huwiya Arabic Light"/>
                          <a:ea typeface="itf Huwiya Arabic Light"/>
                          <a:cs typeface="itf Huwiya Arabic Light"/>
                          <a:sym typeface="itf Huwiya Arabic Light"/>
                        </a:rPr>
                        <a:t> </a:t>
                      </a:r>
                      <a:r>
                        <a:rPr sz="1700" dirty="0" err="1">
                          <a:solidFill>
                            <a:srgbClr val="220559"/>
                          </a:solidFill>
                          <a:latin typeface="itf Huwiya Arabic Light"/>
                          <a:ea typeface="itf Huwiya Arabic Light"/>
                          <a:cs typeface="itf Huwiya Arabic Light"/>
                          <a:sym typeface="itf Huwiya Arabic Light"/>
                        </a:rPr>
                        <a:t>في</a:t>
                      </a:r>
                      <a:r>
                        <a:rPr sz="1700" dirty="0">
                          <a:solidFill>
                            <a:srgbClr val="220559"/>
                          </a:solidFill>
                          <a:latin typeface="itf Huwiya Arabic Light"/>
                          <a:ea typeface="itf Huwiya Arabic Light"/>
                          <a:cs typeface="itf Huwiya Arabic Light"/>
                          <a:sym typeface="itf Huwiya Arabic Light"/>
                        </a:rPr>
                        <a:t> </a:t>
                      </a:r>
                      <a:r>
                        <a:rPr sz="1700" dirty="0" err="1">
                          <a:solidFill>
                            <a:srgbClr val="220559"/>
                          </a:solidFill>
                          <a:latin typeface="itf Huwiya Arabic Light"/>
                          <a:ea typeface="itf Huwiya Arabic Light"/>
                          <a:cs typeface="itf Huwiya Arabic Light"/>
                          <a:sym typeface="itf Huwiya Arabic Light"/>
                        </a:rPr>
                        <a:t>نفس</a:t>
                      </a:r>
                      <a:r>
                        <a:rPr sz="1700" dirty="0">
                          <a:solidFill>
                            <a:srgbClr val="220559"/>
                          </a:solidFill>
                          <a:latin typeface="itf Huwiya Arabic Light"/>
                          <a:ea typeface="itf Huwiya Arabic Light"/>
                          <a:cs typeface="itf Huwiya Arabic Light"/>
                          <a:sym typeface="itf Huwiya Arabic Light"/>
                        </a:rPr>
                        <a:t> </a:t>
                      </a:r>
                      <a:r>
                        <a:rPr sz="1700" dirty="0" err="1">
                          <a:solidFill>
                            <a:srgbClr val="220559"/>
                          </a:solidFill>
                          <a:latin typeface="itf Huwiya Arabic Light"/>
                          <a:ea typeface="itf Huwiya Arabic Light"/>
                          <a:cs typeface="itf Huwiya Arabic Light"/>
                          <a:sym typeface="itf Huwiya Arabic Light"/>
                        </a:rPr>
                        <a:t>المساحة</a:t>
                      </a:r>
                      <a:r>
                        <a:rPr sz="1700" dirty="0">
                          <a:solidFill>
                            <a:srgbClr val="220559"/>
                          </a:solidFill>
                          <a:latin typeface="itf Huwiya Arabic Light"/>
                          <a:ea typeface="itf Huwiya Arabic Light"/>
                          <a:cs typeface="itf Huwiya Arabic Light"/>
                          <a:sym typeface="itf Huwiya Arabic Light"/>
                        </a:rPr>
                        <a:t>، </a:t>
                      </a:r>
                      <a:r>
                        <a:rPr sz="1700" dirty="0" err="1">
                          <a:solidFill>
                            <a:srgbClr val="220559"/>
                          </a:solidFill>
                          <a:latin typeface="itf Huwiya Arabic Light"/>
                          <a:ea typeface="itf Huwiya Arabic Light"/>
                          <a:cs typeface="itf Huwiya Arabic Light"/>
                          <a:sym typeface="itf Huwiya Arabic Light"/>
                        </a:rPr>
                        <a:t>لقد</a:t>
                      </a:r>
                      <a:r>
                        <a:rPr sz="1700" dirty="0">
                          <a:solidFill>
                            <a:srgbClr val="220559"/>
                          </a:solidFill>
                          <a:latin typeface="itf Huwiya Arabic Light"/>
                          <a:ea typeface="itf Huwiya Arabic Light"/>
                          <a:cs typeface="itf Huwiya Arabic Light"/>
                          <a:sym typeface="itf Huwiya Arabic Light"/>
                        </a:rPr>
                        <a:t> </a:t>
                      </a:r>
                      <a:r>
                        <a:rPr sz="1700" dirty="0" err="1">
                          <a:solidFill>
                            <a:srgbClr val="220559"/>
                          </a:solidFill>
                          <a:latin typeface="itf Huwiya Arabic Light"/>
                          <a:ea typeface="itf Huwiya Arabic Light"/>
                          <a:cs typeface="itf Huwiya Arabic Light"/>
                          <a:sym typeface="itf Huwiya Arabic Light"/>
                        </a:rPr>
                        <a:t>تم</a:t>
                      </a:r>
                      <a:r>
                        <a:rPr sz="1700" dirty="0">
                          <a:solidFill>
                            <a:srgbClr val="220559"/>
                          </a:solidFill>
                          <a:latin typeface="itf Huwiya Arabic Light"/>
                          <a:ea typeface="itf Huwiya Arabic Light"/>
                          <a:cs typeface="itf Huwiya Arabic Light"/>
                          <a:sym typeface="itf Huwiya Arabic Light"/>
                        </a:rPr>
                        <a:t> </a:t>
                      </a:r>
                      <a:r>
                        <a:rPr sz="1700" dirty="0" err="1">
                          <a:solidFill>
                            <a:srgbClr val="220559"/>
                          </a:solidFill>
                          <a:latin typeface="itf Huwiya Arabic Light"/>
                          <a:ea typeface="itf Huwiya Arabic Light"/>
                          <a:cs typeface="itf Huwiya Arabic Light"/>
                          <a:sym typeface="itf Huwiya Arabic Light"/>
                        </a:rPr>
                        <a:t>توليد</a:t>
                      </a:r>
                      <a:r>
                        <a:rPr sz="1700" dirty="0">
                          <a:solidFill>
                            <a:srgbClr val="220559"/>
                          </a:solidFill>
                          <a:latin typeface="itf Huwiya Arabic Light"/>
                          <a:ea typeface="itf Huwiya Arabic Light"/>
                          <a:cs typeface="itf Huwiya Arabic Light"/>
                          <a:sym typeface="itf Huwiya Arabic Light"/>
                        </a:rPr>
                        <a:t> </a:t>
                      </a:r>
                      <a:r>
                        <a:rPr sz="1700" dirty="0" err="1">
                          <a:solidFill>
                            <a:srgbClr val="220559"/>
                          </a:solidFill>
                          <a:latin typeface="itf Huwiya Arabic Light"/>
                          <a:ea typeface="itf Huwiya Arabic Light"/>
                          <a:cs typeface="itf Huwiya Arabic Light"/>
                          <a:sym typeface="itf Huwiya Arabic Light"/>
                        </a:rPr>
                        <a:t>هذا</a:t>
                      </a:r>
                      <a:r>
                        <a:rPr sz="1700" dirty="0">
                          <a:solidFill>
                            <a:srgbClr val="220559"/>
                          </a:solidFill>
                          <a:latin typeface="itf Huwiya Arabic Light"/>
                          <a:ea typeface="itf Huwiya Arabic Light"/>
                          <a:cs typeface="itf Huwiya Arabic Light"/>
                          <a:sym typeface="itf Huwiya Arabic Light"/>
                        </a:rPr>
                        <a:t> </a:t>
                      </a:r>
                      <a:r>
                        <a:rPr sz="1700" dirty="0" err="1">
                          <a:solidFill>
                            <a:srgbClr val="220559"/>
                          </a:solidFill>
                          <a:latin typeface="itf Huwiya Arabic Light"/>
                          <a:ea typeface="itf Huwiya Arabic Light"/>
                          <a:cs typeface="itf Huwiya Arabic Light"/>
                          <a:sym typeface="itf Huwiya Arabic Light"/>
                        </a:rPr>
                        <a:t>النص</a:t>
                      </a:r>
                      <a:r>
                        <a:rPr sz="1700" dirty="0">
                          <a:solidFill>
                            <a:srgbClr val="220559"/>
                          </a:solidFill>
                          <a:latin typeface="itf Huwiya Arabic Light"/>
                          <a:ea typeface="itf Huwiya Arabic Light"/>
                          <a:cs typeface="itf Huwiya Arabic Light"/>
                          <a:sym typeface="itf Huwiya Arabic Light"/>
                        </a:rPr>
                        <a:t> </a:t>
                      </a:r>
                      <a:r>
                        <a:rPr sz="1700" dirty="0" err="1">
                          <a:solidFill>
                            <a:srgbClr val="220559"/>
                          </a:solidFill>
                          <a:latin typeface="itf Huwiya Arabic Light"/>
                          <a:ea typeface="itf Huwiya Arabic Light"/>
                          <a:cs typeface="itf Huwiya Arabic Light"/>
                          <a:sym typeface="itf Huwiya Arabic Light"/>
                        </a:rPr>
                        <a:t>من</a:t>
                      </a:r>
                      <a:r>
                        <a:rPr sz="1700" dirty="0">
                          <a:solidFill>
                            <a:srgbClr val="220559"/>
                          </a:solidFill>
                          <a:latin typeface="itf Huwiya Arabic Light"/>
                          <a:ea typeface="itf Huwiya Arabic Light"/>
                          <a:cs typeface="itf Huwiya Arabic Light"/>
                          <a:sym typeface="itf Huwiya Arabic Light"/>
                        </a:rPr>
                        <a:t> </a:t>
                      </a:r>
                      <a:r>
                        <a:rPr sz="1700" dirty="0" err="1">
                          <a:solidFill>
                            <a:srgbClr val="220559"/>
                          </a:solidFill>
                          <a:latin typeface="itf Huwiya Arabic Light"/>
                          <a:ea typeface="itf Huwiya Arabic Light"/>
                          <a:cs typeface="itf Huwiya Arabic Light"/>
                          <a:sym typeface="itf Huwiya Arabic Light"/>
                        </a:rPr>
                        <a:t>مولد</a:t>
                      </a:r>
                      <a:r>
                        <a:rPr sz="1700" dirty="0">
                          <a:solidFill>
                            <a:srgbClr val="220559"/>
                          </a:solidFill>
                          <a:latin typeface="itf Huwiya Arabic Light"/>
                          <a:ea typeface="itf Huwiya Arabic Light"/>
                          <a:cs typeface="itf Huwiya Arabic Light"/>
                          <a:sym typeface="itf Huwiya Arabic Light"/>
                        </a:rPr>
                        <a:t> </a:t>
                      </a:r>
                      <a:r>
                        <a:rPr sz="1700" dirty="0" err="1">
                          <a:solidFill>
                            <a:srgbClr val="220559"/>
                          </a:solidFill>
                          <a:latin typeface="itf Huwiya Arabic Light"/>
                          <a:ea typeface="itf Huwiya Arabic Light"/>
                          <a:cs typeface="itf Huwiya Arabic Light"/>
                          <a:sym typeface="itf Huwiya Arabic Light"/>
                        </a:rPr>
                        <a:t>النص</a:t>
                      </a:r>
                      <a:r>
                        <a:rPr sz="1700" dirty="0">
                          <a:solidFill>
                            <a:srgbClr val="220559"/>
                          </a:solidFill>
                          <a:latin typeface="itf Huwiya Arabic Light"/>
                          <a:ea typeface="itf Huwiya Arabic Light"/>
                          <a:cs typeface="itf Huwiya Arabic Light"/>
                          <a:sym typeface="itf Huwiya Arabic Light"/>
                        </a:rPr>
                        <a:t> </a:t>
                      </a:r>
                      <a:r>
                        <a:rPr sz="1700" dirty="0" err="1">
                          <a:solidFill>
                            <a:srgbClr val="220559"/>
                          </a:solidFill>
                          <a:latin typeface="itf Huwiya Arabic Light"/>
                          <a:ea typeface="itf Huwiya Arabic Light"/>
                          <a:cs typeface="itf Huwiya Arabic Light"/>
                          <a:sym typeface="itf Huwiya Arabic Light"/>
                        </a:rPr>
                        <a:t>العربى</a:t>
                      </a:r>
                      <a:r>
                        <a:rPr sz="1700" dirty="0">
                          <a:solidFill>
                            <a:srgbClr val="220559"/>
                          </a:solidFill>
                          <a:latin typeface="itf Huwiya Arabic Light"/>
                          <a:ea typeface="itf Huwiya Arabic Light"/>
                          <a:cs typeface="itf Huwiya Arabic Light"/>
                          <a:sym typeface="itf Huwiya Arabic Light"/>
                        </a:rPr>
                        <a:t> </a:t>
                      </a:r>
                      <a:endParaRPr lang="ar-SA" sz="1700" dirty="0">
                        <a:solidFill>
                          <a:srgbClr val="220559"/>
                        </a:solidFill>
                        <a:latin typeface="itf Huwiya Arabic Light"/>
                        <a:ea typeface="itf Huwiya Arabic Light"/>
                        <a:cs typeface="itf Huwiya Arabic Light"/>
                        <a:sym typeface="itf Huwiya Arabic Light"/>
                      </a:endParaRPr>
                    </a:p>
                    <a:p>
                      <a:pPr marL="508000" marR="508000" algn="r" defTabSz="457200">
                        <a:spcBef>
                          <a:spcPts val="1200"/>
                        </a:spcBef>
                        <a:defRPr sz="1800"/>
                      </a:pPr>
                      <a:r>
                        <a:rPr sz="1700" dirty="0">
                          <a:solidFill>
                            <a:srgbClr val="220559"/>
                          </a:solidFill>
                          <a:latin typeface="itf Huwiya Arabic Light"/>
                          <a:ea typeface="itf Huwiya Arabic Light"/>
                          <a:cs typeface="itf Huwiya Arabic Light"/>
                          <a:sym typeface="itf Huwiya Arabic Light"/>
                        </a:rPr>
                        <a:t> We are actively involved in our nation’s development. We see issues and challenges as opportunities to innovate and drive future prosperity</a:t>
                      </a:r>
                    </a:p>
                  </a:txBody>
                  <a:tcPr marL="76200" marR="76200" marT="76200" marB="76200" anchor="ctr" horzOverflow="overflow">
                    <a:lnL w="0">
                      <a:miter lim="400000"/>
                    </a:lnL>
                    <a:lnR w="0">
                      <a:miter lim="400000"/>
                    </a:lnR>
                    <a:lnT w="12700">
                      <a:solidFill>
                        <a:srgbClr val="D6D6D6"/>
                      </a:solidFill>
                      <a:miter lim="400000"/>
                    </a:lnT>
                    <a:lnB w="12700">
                      <a:solidFill>
                        <a:srgbClr val="D6D6D6"/>
                      </a:solidFill>
                      <a:miter lim="400000"/>
                    </a:lnB>
                    <a:noFill/>
                  </a:tcPr>
                </a:tc>
                <a:tc>
                  <a:txBody>
                    <a:bodyPr/>
                    <a:lstStyle/>
                    <a:p>
                      <a:pPr marL="635000" indent="-635000" defTabSz="457200">
                        <a:spcBef>
                          <a:spcPts val="1200"/>
                        </a:spcBef>
                        <a:defRPr sz="1800"/>
                      </a:pPr>
                      <a:r>
                        <a:rPr sz="1700">
                          <a:solidFill>
                            <a:srgbClr val="220559"/>
                          </a:solidFill>
                          <a:latin typeface="itf Huwiya Arabic Light"/>
                          <a:ea typeface="itf Huwiya Arabic Light"/>
                          <a:cs typeface="itf Huwiya Arabic Light"/>
                          <a:sym typeface="itf Huwiya Arabic Light"/>
                        </a:rPr>
                        <a:t>23</a:t>
                      </a:r>
                    </a:p>
                  </a:txBody>
                  <a:tcPr marL="76200" marR="76200" marT="76200" marB="76200" anchor="ctr" horzOverflow="overflow">
                    <a:lnL w="0">
                      <a:miter lim="400000"/>
                    </a:lnL>
                    <a:lnR w="0">
                      <a:miter lim="400000"/>
                    </a:lnR>
                    <a:lnT w="12700">
                      <a:solidFill>
                        <a:srgbClr val="D6D6D6"/>
                      </a:solidFill>
                      <a:miter lim="400000"/>
                    </a:lnT>
                    <a:lnB w="12700">
                      <a:solidFill>
                        <a:srgbClr val="D6D6D6"/>
                      </a:solidFill>
                      <a:miter lim="400000"/>
                    </a:lnB>
                    <a:noFill/>
                  </a:tcPr>
                </a:tc>
                <a:tc>
                  <a:txBody>
                    <a:bodyPr/>
                    <a:lstStyle/>
                    <a:p>
                      <a:pPr marL="635000" indent="-635000" defTabSz="457200">
                        <a:spcBef>
                          <a:spcPts val="1200"/>
                        </a:spcBef>
                        <a:defRPr sz="1800"/>
                      </a:pPr>
                      <a:r>
                        <a:rPr sz="1700">
                          <a:solidFill>
                            <a:srgbClr val="220559"/>
                          </a:solidFill>
                          <a:latin typeface="itf Huwiya Arabic Light"/>
                          <a:ea typeface="itf Huwiya Arabic Light"/>
                          <a:cs typeface="itf Huwiya Arabic Light"/>
                          <a:sym typeface="itf Huwiya Arabic Light"/>
                        </a:rPr>
                        <a:t>435,345</a:t>
                      </a:r>
                    </a:p>
                  </a:txBody>
                  <a:tcPr marL="76200" marR="76200" marT="76200" marB="76200" anchor="ctr" horzOverflow="overflow">
                    <a:lnL w="0">
                      <a:miter lim="400000"/>
                    </a:lnL>
                    <a:lnR w="0">
                      <a:miter lim="400000"/>
                    </a:lnR>
                    <a:lnT w="12700">
                      <a:solidFill>
                        <a:srgbClr val="D6D6D6"/>
                      </a:solidFill>
                      <a:miter lim="400000"/>
                    </a:lnT>
                    <a:lnB w="12700">
                      <a:solidFill>
                        <a:srgbClr val="D6D6D6"/>
                      </a:solidFill>
                      <a:miter lim="400000"/>
                    </a:lnB>
                    <a:noFill/>
                  </a:tcPr>
                </a:tc>
                <a:tc>
                  <a:txBody>
                    <a:bodyPr/>
                    <a:lstStyle/>
                    <a:p>
                      <a:pPr marL="635000" indent="-635000" defTabSz="457200">
                        <a:spcBef>
                          <a:spcPts val="1200"/>
                        </a:spcBef>
                        <a:defRPr sz="1800"/>
                      </a:pPr>
                      <a:r>
                        <a:rPr sz="1700">
                          <a:solidFill>
                            <a:srgbClr val="220559"/>
                          </a:solidFill>
                          <a:latin typeface="itf Huwiya Arabic Light"/>
                          <a:ea typeface="itf Huwiya Arabic Light"/>
                          <a:cs typeface="itf Huwiya Arabic Light"/>
                          <a:sym typeface="itf Huwiya Arabic Light"/>
                        </a:rPr>
                        <a:t>70</a:t>
                      </a:r>
                    </a:p>
                  </a:txBody>
                  <a:tcPr marL="76200" marR="76200" marT="76200" marB="76200" anchor="ctr" horzOverflow="overflow">
                    <a:lnL w="0">
                      <a:miter lim="400000"/>
                    </a:lnL>
                    <a:lnR w="0">
                      <a:miter lim="400000"/>
                    </a:lnR>
                    <a:lnT w="12700">
                      <a:solidFill>
                        <a:srgbClr val="D6D6D6"/>
                      </a:solidFill>
                      <a:miter lim="400000"/>
                    </a:lnT>
                    <a:lnB w="12700">
                      <a:solidFill>
                        <a:srgbClr val="D6D6D6"/>
                      </a:solidFill>
                      <a:miter lim="400000"/>
                    </a:lnB>
                    <a:noFill/>
                  </a:tcPr>
                </a:tc>
                <a:extLst>
                  <a:ext uri="{0D108BD9-81ED-4DB2-BD59-A6C34878D82A}">
                    <a16:rowId xmlns:a16="http://schemas.microsoft.com/office/drawing/2014/main" val="10001"/>
                  </a:ext>
                </a:extLst>
              </a:tr>
              <a:tr h="2209603">
                <a:tc>
                  <a:txBody>
                    <a:bodyPr/>
                    <a:lstStyle/>
                    <a:p>
                      <a:pPr marL="635000" indent="-635000" defTabSz="457200">
                        <a:spcBef>
                          <a:spcPts val="1200"/>
                        </a:spcBef>
                        <a:defRPr sz="1800"/>
                      </a:pPr>
                      <a:r>
                        <a:rPr sz="1700">
                          <a:solidFill>
                            <a:srgbClr val="220559"/>
                          </a:solidFill>
                          <a:latin typeface="itf Huwiya Arabic Bold"/>
                          <a:ea typeface="itf Huwiya Arabic Bold"/>
                          <a:cs typeface="itf Huwiya Arabic Bold"/>
                          <a:sym typeface="itf Huwiya Arabic Bold"/>
                        </a:rPr>
                        <a:t>2</a:t>
                      </a:r>
                    </a:p>
                  </a:txBody>
                  <a:tcPr marL="76200" marR="76200" marT="76200" marB="76200" anchor="ctr" horzOverflow="overflow">
                    <a:lnL w="0">
                      <a:miter lim="400000"/>
                    </a:lnL>
                    <a:lnR w="0">
                      <a:miter lim="400000"/>
                    </a:lnR>
                    <a:lnT w="12700">
                      <a:solidFill>
                        <a:srgbClr val="D6D6D6"/>
                      </a:solidFill>
                      <a:miter lim="400000"/>
                    </a:lnT>
                    <a:lnB w="12700">
                      <a:solidFill>
                        <a:srgbClr val="D6D6D6"/>
                      </a:solidFill>
                      <a:miter lim="400000"/>
                    </a:lnB>
                    <a:noFill/>
                  </a:tcPr>
                </a:tc>
                <a:tc>
                  <a:txBody>
                    <a:bodyPr/>
                    <a:lstStyle/>
                    <a:p>
                      <a:pPr marL="508000" marR="508000" algn="r" defTabSz="457200">
                        <a:spcBef>
                          <a:spcPts val="1200"/>
                        </a:spcBef>
                        <a:defRPr sz="1800"/>
                      </a:pPr>
                      <a:r>
                        <a:rPr sz="1700" dirty="0" err="1">
                          <a:solidFill>
                            <a:srgbClr val="220559"/>
                          </a:solidFill>
                          <a:latin typeface="itf Huwiya Arabic Light"/>
                          <a:ea typeface="itf Huwiya Arabic Light"/>
                          <a:cs typeface="itf Huwiya Arabic Light"/>
                          <a:sym typeface="itf Huwiya Arabic Light"/>
                        </a:rPr>
                        <a:t>هذا</a:t>
                      </a:r>
                      <a:r>
                        <a:rPr sz="1700" dirty="0">
                          <a:solidFill>
                            <a:srgbClr val="220559"/>
                          </a:solidFill>
                          <a:latin typeface="itf Huwiya Arabic Light"/>
                          <a:ea typeface="itf Huwiya Arabic Light"/>
                          <a:cs typeface="itf Huwiya Arabic Light"/>
                          <a:sym typeface="itf Huwiya Arabic Light"/>
                        </a:rPr>
                        <a:t> </a:t>
                      </a:r>
                      <a:r>
                        <a:rPr sz="1700" dirty="0" err="1">
                          <a:solidFill>
                            <a:srgbClr val="220559"/>
                          </a:solidFill>
                          <a:latin typeface="itf Huwiya Arabic Light"/>
                          <a:ea typeface="itf Huwiya Arabic Light"/>
                          <a:cs typeface="itf Huwiya Arabic Light"/>
                          <a:sym typeface="itf Huwiya Arabic Light"/>
                        </a:rPr>
                        <a:t>النص</a:t>
                      </a:r>
                      <a:r>
                        <a:rPr sz="1700" dirty="0">
                          <a:solidFill>
                            <a:srgbClr val="220559"/>
                          </a:solidFill>
                          <a:latin typeface="itf Huwiya Arabic Light"/>
                          <a:ea typeface="itf Huwiya Arabic Light"/>
                          <a:cs typeface="itf Huwiya Arabic Light"/>
                          <a:sym typeface="itf Huwiya Arabic Light"/>
                        </a:rPr>
                        <a:t> </a:t>
                      </a:r>
                      <a:r>
                        <a:rPr sz="1700" dirty="0" err="1">
                          <a:solidFill>
                            <a:srgbClr val="220559"/>
                          </a:solidFill>
                          <a:latin typeface="itf Huwiya Arabic Light"/>
                          <a:ea typeface="itf Huwiya Arabic Light"/>
                          <a:cs typeface="itf Huwiya Arabic Light"/>
                          <a:sym typeface="itf Huwiya Arabic Light"/>
                        </a:rPr>
                        <a:t>هو</a:t>
                      </a:r>
                      <a:r>
                        <a:rPr sz="1700" dirty="0">
                          <a:solidFill>
                            <a:srgbClr val="220559"/>
                          </a:solidFill>
                          <a:latin typeface="itf Huwiya Arabic Light"/>
                          <a:ea typeface="itf Huwiya Arabic Light"/>
                          <a:cs typeface="itf Huwiya Arabic Light"/>
                          <a:sym typeface="itf Huwiya Arabic Light"/>
                        </a:rPr>
                        <a:t> </a:t>
                      </a:r>
                      <a:r>
                        <a:rPr sz="1700" dirty="0" err="1">
                          <a:solidFill>
                            <a:srgbClr val="220559"/>
                          </a:solidFill>
                          <a:latin typeface="itf Huwiya Arabic Light"/>
                          <a:ea typeface="itf Huwiya Arabic Light"/>
                          <a:cs typeface="itf Huwiya Arabic Light"/>
                          <a:sym typeface="itf Huwiya Arabic Light"/>
                        </a:rPr>
                        <a:t>مثال</a:t>
                      </a:r>
                      <a:r>
                        <a:rPr sz="1700" dirty="0">
                          <a:solidFill>
                            <a:srgbClr val="220559"/>
                          </a:solidFill>
                          <a:latin typeface="itf Huwiya Arabic Light"/>
                          <a:ea typeface="itf Huwiya Arabic Light"/>
                          <a:cs typeface="itf Huwiya Arabic Light"/>
                          <a:sym typeface="itf Huwiya Arabic Light"/>
                        </a:rPr>
                        <a:t> </a:t>
                      </a:r>
                      <a:r>
                        <a:rPr sz="1700" dirty="0" err="1">
                          <a:solidFill>
                            <a:srgbClr val="220559"/>
                          </a:solidFill>
                          <a:latin typeface="itf Huwiya Arabic Light"/>
                          <a:ea typeface="itf Huwiya Arabic Light"/>
                          <a:cs typeface="itf Huwiya Arabic Light"/>
                          <a:sym typeface="itf Huwiya Arabic Light"/>
                        </a:rPr>
                        <a:t>لنص</a:t>
                      </a:r>
                      <a:r>
                        <a:rPr sz="1700" dirty="0">
                          <a:solidFill>
                            <a:srgbClr val="220559"/>
                          </a:solidFill>
                          <a:latin typeface="itf Huwiya Arabic Light"/>
                          <a:ea typeface="itf Huwiya Arabic Light"/>
                          <a:cs typeface="itf Huwiya Arabic Light"/>
                          <a:sym typeface="itf Huwiya Arabic Light"/>
                        </a:rPr>
                        <a:t> </a:t>
                      </a:r>
                      <a:r>
                        <a:rPr sz="1700" dirty="0" err="1">
                          <a:solidFill>
                            <a:srgbClr val="220559"/>
                          </a:solidFill>
                          <a:latin typeface="itf Huwiya Arabic Light"/>
                          <a:ea typeface="itf Huwiya Arabic Light"/>
                          <a:cs typeface="itf Huwiya Arabic Light"/>
                          <a:sym typeface="itf Huwiya Arabic Light"/>
                        </a:rPr>
                        <a:t>يمكن</a:t>
                      </a:r>
                      <a:r>
                        <a:rPr sz="1700" dirty="0">
                          <a:solidFill>
                            <a:srgbClr val="220559"/>
                          </a:solidFill>
                          <a:latin typeface="itf Huwiya Arabic Light"/>
                          <a:ea typeface="itf Huwiya Arabic Light"/>
                          <a:cs typeface="itf Huwiya Arabic Light"/>
                          <a:sym typeface="itf Huwiya Arabic Light"/>
                        </a:rPr>
                        <a:t> </a:t>
                      </a:r>
                      <a:r>
                        <a:rPr sz="1700" dirty="0" err="1">
                          <a:solidFill>
                            <a:srgbClr val="220559"/>
                          </a:solidFill>
                          <a:latin typeface="itf Huwiya Arabic Light"/>
                          <a:ea typeface="itf Huwiya Arabic Light"/>
                          <a:cs typeface="itf Huwiya Arabic Light"/>
                          <a:sym typeface="itf Huwiya Arabic Light"/>
                        </a:rPr>
                        <a:t>أن</a:t>
                      </a:r>
                      <a:r>
                        <a:rPr sz="1700" dirty="0">
                          <a:solidFill>
                            <a:srgbClr val="220559"/>
                          </a:solidFill>
                          <a:latin typeface="itf Huwiya Arabic Light"/>
                          <a:ea typeface="itf Huwiya Arabic Light"/>
                          <a:cs typeface="itf Huwiya Arabic Light"/>
                          <a:sym typeface="itf Huwiya Arabic Light"/>
                        </a:rPr>
                        <a:t> </a:t>
                      </a:r>
                      <a:r>
                        <a:rPr sz="1700" dirty="0" err="1">
                          <a:solidFill>
                            <a:srgbClr val="220559"/>
                          </a:solidFill>
                          <a:latin typeface="itf Huwiya Arabic Light"/>
                          <a:ea typeface="itf Huwiya Arabic Light"/>
                          <a:cs typeface="itf Huwiya Arabic Light"/>
                          <a:sym typeface="itf Huwiya Arabic Light"/>
                        </a:rPr>
                        <a:t>يستبدل</a:t>
                      </a:r>
                      <a:r>
                        <a:rPr sz="1700" dirty="0">
                          <a:solidFill>
                            <a:srgbClr val="220559"/>
                          </a:solidFill>
                          <a:latin typeface="itf Huwiya Arabic Light"/>
                          <a:ea typeface="itf Huwiya Arabic Light"/>
                          <a:cs typeface="itf Huwiya Arabic Light"/>
                          <a:sym typeface="itf Huwiya Arabic Light"/>
                        </a:rPr>
                        <a:t> </a:t>
                      </a:r>
                      <a:r>
                        <a:rPr sz="1700" dirty="0" err="1">
                          <a:solidFill>
                            <a:srgbClr val="220559"/>
                          </a:solidFill>
                          <a:latin typeface="itf Huwiya Arabic Light"/>
                          <a:ea typeface="itf Huwiya Arabic Light"/>
                          <a:cs typeface="itf Huwiya Arabic Light"/>
                          <a:sym typeface="itf Huwiya Arabic Light"/>
                        </a:rPr>
                        <a:t>في</a:t>
                      </a:r>
                      <a:r>
                        <a:rPr sz="1700" dirty="0">
                          <a:solidFill>
                            <a:srgbClr val="220559"/>
                          </a:solidFill>
                          <a:latin typeface="itf Huwiya Arabic Light"/>
                          <a:ea typeface="itf Huwiya Arabic Light"/>
                          <a:cs typeface="itf Huwiya Arabic Light"/>
                          <a:sym typeface="itf Huwiya Arabic Light"/>
                        </a:rPr>
                        <a:t> </a:t>
                      </a:r>
                      <a:r>
                        <a:rPr sz="1700" dirty="0" err="1">
                          <a:solidFill>
                            <a:srgbClr val="220559"/>
                          </a:solidFill>
                          <a:latin typeface="itf Huwiya Arabic Light"/>
                          <a:ea typeface="itf Huwiya Arabic Light"/>
                          <a:cs typeface="itf Huwiya Arabic Light"/>
                          <a:sym typeface="itf Huwiya Arabic Light"/>
                        </a:rPr>
                        <a:t>نفس</a:t>
                      </a:r>
                      <a:r>
                        <a:rPr sz="1700" dirty="0">
                          <a:solidFill>
                            <a:srgbClr val="220559"/>
                          </a:solidFill>
                          <a:latin typeface="itf Huwiya Arabic Light"/>
                          <a:ea typeface="itf Huwiya Arabic Light"/>
                          <a:cs typeface="itf Huwiya Arabic Light"/>
                          <a:sym typeface="itf Huwiya Arabic Light"/>
                        </a:rPr>
                        <a:t> </a:t>
                      </a:r>
                      <a:r>
                        <a:rPr sz="1700" dirty="0" err="1">
                          <a:solidFill>
                            <a:srgbClr val="220559"/>
                          </a:solidFill>
                          <a:latin typeface="itf Huwiya Arabic Light"/>
                          <a:ea typeface="itf Huwiya Arabic Light"/>
                          <a:cs typeface="itf Huwiya Arabic Light"/>
                          <a:sym typeface="itf Huwiya Arabic Light"/>
                        </a:rPr>
                        <a:t>المساحة</a:t>
                      </a:r>
                      <a:r>
                        <a:rPr sz="1700" dirty="0">
                          <a:solidFill>
                            <a:srgbClr val="220559"/>
                          </a:solidFill>
                          <a:latin typeface="itf Huwiya Arabic Light"/>
                          <a:ea typeface="itf Huwiya Arabic Light"/>
                          <a:cs typeface="itf Huwiya Arabic Light"/>
                          <a:sym typeface="itf Huwiya Arabic Light"/>
                        </a:rPr>
                        <a:t>، </a:t>
                      </a:r>
                      <a:r>
                        <a:rPr sz="1700" dirty="0" err="1">
                          <a:solidFill>
                            <a:srgbClr val="220559"/>
                          </a:solidFill>
                          <a:latin typeface="itf Huwiya Arabic Light"/>
                          <a:ea typeface="itf Huwiya Arabic Light"/>
                          <a:cs typeface="itf Huwiya Arabic Light"/>
                          <a:sym typeface="itf Huwiya Arabic Light"/>
                        </a:rPr>
                        <a:t>لقد</a:t>
                      </a:r>
                      <a:r>
                        <a:rPr sz="1700" dirty="0">
                          <a:solidFill>
                            <a:srgbClr val="220559"/>
                          </a:solidFill>
                          <a:latin typeface="itf Huwiya Arabic Light"/>
                          <a:ea typeface="itf Huwiya Arabic Light"/>
                          <a:cs typeface="itf Huwiya Arabic Light"/>
                          <a:sym typeface="itf Huwiya Arabic Light"/>
                        </a:rPr>
                        <a:t> </a:t>
                      </a:r>
                      <a:r>
                        <a:rPr sz="1700" dirty="0" err="1">
                          <a:solidFill>
                            <a:srgbClr val="220559"/>
                          </a:solidFill>
                          <a:latin typeface="itf Huwiya Arabic Light"/>
                          <a:ea typeface="itf Huwiya Arabic Light"/>
                          <a:cs typeface="itf Huwiya Arabic Light"/>
                          <a:sym typeface="itf Huwiya Arabic Light"/>
                        </a:rPr>
                        <a:t>تم</a:t>
                      </a:r>
                      <a:r>
                        <a:rPr sz="1700" dirty="0">
                          <a:solidFill>
                            <a:srgbClr val="220559"/>
                          </a:solidFill>
                          <a:latin typeface="itf Huwiya Arabic Light"/>
                          <a:ea typeface="itf Huwiya Arabic Light"/>
                          <a:cs typeface="itf Huwiya Arabic Light"/>
                          <a:sym typeface="itf Huwiya Arabic Light"/>
                        </a:rPr>
                        <a:t> </a:t>
                      </a:r>
                      <a:r>
                        <a:rPr sz="1700" dirty="0" err="1">
                          <a:solidFill>
                            <a:srgbClr val="220559"/>
                          </a:solidFill>
                          <a:latin typeface="itf Huwiya Arabic Light"/>
                          <a:ea typeface="itf Huwiya Arabic Light"/>
                          <a:cs typeface="itf Huwiya Arabic Light"/>
                          <a:sym typeface="itf Huwiya Arabic Light"/>
                        </a:rPr>
                        <a:t>توليد</a:t>
                      </a:r>
                      <a:r>
                        <a:rPr sz="1700" dirty="0">
                          <a:solidFill>
                            <a:srgbClr val="220559"/>
                          </a:solidFill>
                          <a:latin typeface="itf Huwiya Arabic Light"/>
                          <a:ea typeface="itf Huwiya Arabic Light"/>
                          <a:cs typeface="itf Huwiya Arabic Light"/>
                          <a:sym typeface="itf Huwiya Arabic Light"/>
                        </a:rPr>
                        <a:t> </a:t>
                      </a:r>
                      <a:r>
                        <a:rPr sz="1700" dirty="0" err="1">
                          <a:solidFill>
                            <a:srgbClr val="220559"/>
                          </a:solidFill>
                          <a:latin typeface="itf Huwiya Arabic Light"/>
                          <a:ea typeface="itf Huwiya Arabic Light"/>
                          <a:cs typeface="itf Huwiya Arabic Light"/>
                          <a:sym typeface="itf Huwiya Arabic Light"/>
                        </a:rPr>
                        <a:t>هذا</a:t>
                      </a:r>
                      <a:r>
                        <a:rPr sz="1700" dirty="0">
                          <a:solidFill>
                            <a:srgbClr val="220559"/>
                          </a:solidFill>
                          <a:latin typeface="itf Huwiya Arabic Light"/>
                          <a:ea typeface="itf Huwiya Arabic Light"/>
                          <a:cs typeface="itf Huwiya Arabic Light"/>
                          <a:sym typeface="itf Huwiya Arabic Light"/>
                        </a:rPr>
                        <a:t> </a:t>
                      </a:r>
                      <a:r>
                        <a:rPr sz="1700" dirty="0" err="1">
                          <a:solidFill>
                            <a:srgbClr val="220559"/>
                          </a:solidFill>
                          <a:latin typeface="itf Huwiya Arabic Light"/>
                          <a:ea typeface="itf Huwiya Arabic Light"/>
                          <a:cs typeface="itf Huwiya Arabic Light"/>
                          <a:sym typeface="itf Huwiya Arabic Light"/>
                        </a:rPr>
                        <a:t>النص</a:t>
                      </a:r>
                      <a:r>
                        <a:rPr sz="1700" dirty="0">
                          <a:solidFill>
                            <a:srgbClr val="220559"/>
                          </a:solidFill>
                          <a:latin typeface="itf Huwiya Arabic Light"/>
                          <a:ea typeface="itf Huwiya Arabic Light"/>
                          <a:cs typeface="itf Huwiya Arabic Light"/>
                          <a:sym typeface="itf Huwiya Arabic Light"/>
                        </a:rPr>
                        <a:t> </a:t>
                      </a:r>
                      <a:r>
                        <a:rPr sz="1700" dirty="0" err="1">
                          <a:solidFill>
                            <a:srgbClr val="220559"/>
                          </a:solidFill>
                          <a:latin typeface="itf Huwiya Arabic Light"/>
                          <a:ea typeface="itf Huwiya Arabic Light"/>
                          <a:cs typeface="itf Huwiya Arabic Light"/>
                          <a:sym typeface="itf Huwiya Arabic Light"/>
                        </a:rPr>
                        <a:t>من</a:t>
                      </a:r>
                      <a:r>
                        <a:rPr sz="1700" dirty="0">
                          <a:solidFill>
                            <a:srgbClr val="220559"/>
                          </a:solidFill>
                          <a:latin typeface="itf Huwiya Arabic Light"/>
                          <a:ea typeface="itf Huwiya Arabic Light"/>
                          <a:cs typeface="itf Huwiya Arabic Light"/>
                          <a:sym typeface="itf Huwiya Arabic Light"/>
                        </a:rPr>
                        <a:t> </a:t>
                      </a:r>
                      <a:r>
                        <a:rPr sz="1700" dirty="0" err="1">
                          <a:solidFill>
                            <a:srgbClr val="220559"/>
                          </a:solidFill>
                          <a:latin typeface="itf Huwiya Arabic Light"/>
                          <a:ea typeface="itf Huwiya Arabic Light"/>
                          <a:cs typeface="itf Huwiya Arabic Light"/>
                          <a:sym typeface="itf Huwiya Arabic Light"/>
                        </a:rPr>
                        <a:t>مولد</a:t>
                      </a:r>
                      <a:r>
                        <a:rPr sz="1700" dirty="0">
                          <a:solidFill>
                            <a:srgbClr val="220559"/>
                          </a:solidFill>
                          <a:latin typeface="itf Huwiya Arabic Light"/>
                          <a:ea typeface="itf Huwiya Arabic Light"/>
                          <a:cs typeface="itf Huwiya Arabic Light"/>
                          <a:sym typeface="itf Huwiya Arabic Light"/>
                        </a:rPr>
                        <a:t> </a:t>
                      </a:r>
                      <a:r>
                        <a:rPr sz="1700" dirty="0" err="1">
                          <a:solidFill>
                            <a:srgbClr val="220559"/>
                          </a:solidFill>
                          <a:latin typeface="itf Huwiya Arabic Light"/>
                          <a:ea typeface="itf Huwiya Arabic Light"/>
                          <a:cs typeface="itf Huwiya Arabic Light"/>
                          <a:sym typeface="itf Huwiya Arabic Light"/>
                        </a:rPr>
                        <a:t>النص</a:t>
                      </a:r>
                      <a:r>
                        <a:rPr sz="1700" dirty="0">
                          <a:solidFill>
                            <a:srgbClr val="220559"/>
                          </a:solidFill>
                          <a:latin typeface="itf Huwiya Arabic Light"/>
                          <a:ea typeface="itf Huwiya Arabic Light"/>
                          <a:cs typeface="itf Huwiya Arabic Light"/>
                          <a:sym typeface="itf Huwiya Arabic Light"/>
                        </a:rPr>
                        <a:t> </a:t>
                      </a:r>
                      <a:r>
                        <a:rPr sz="1700" dirty="0" err="1">
                          <a:solidFill>
                            <a:srgbClr val="220559"/>
                          </a:solidFill>
                          <a:latin typeface="itf Huwiya Arabic Light"/>
                          <a:ea typeface="itf Huwiya Arabic Light"/>
                          <a:cs typeface="itf Huwiya Arabic Light"/>
                          <a:sym typeface="itf Huwiya Arabic Light"/>
                        </a:rPr>
                        <a:t>العربى</a:t>
                      </a:r>
                      <a:r>
                        <a:rPr sz="1700" dirty="0">
                          <a:solidFill>
                            <a:srgbClr val="220559"/>
                          </a:solidFill>
                          <a:latin typeface="itf Huwiya Arabic Light"/>
                          <a:ea typeface="itf Huwiya Arabic Light"/>
                          <a:cs typeface="itf Huwiya Arabic Light"/>
                          <a:sym typeface="itf Huwiya Arabic Light"/>
                        </a:rPr>
                        <a:t> </a:t>
                      </a:r>
                      <a:endParaRPr lang="ar-SA" sz="1700" dirty="0">
                        <a:solidFill>
                          <a:srgbClr val="220559"/>
                        </a:solidFill>
                        <a:latin typeface="itf Huwiya Arabic Light"/>
                        <a:ea typeface="itf Huwiya Arabic Light"/>
                        <a:cs typeface="itf Huwiya Arabic Light"/>
                        <a:sym typeface="itf Huwiya Arabic Light"/>
                      </a:endParaRPr>
                    </a:p>
                    <a:p>
                      <a:pPr marL="508000" marR="508000" algn="r" defTabSz="457200">
                        <a:spcBef>
                          <a:spcPts val="1200"/>
                        </a:spcBef>
                        <a:defRPr sz="1800"/>
                      </a:pPr>
                      <a:r>
                        <a:rPr sz="1700" dirty="0">
                          <a:solidFill>
                            <a:srgbClr val="220559"/>
                          </a:solidFill>
                          <a:latin typeface="itf Huwiya Arabic Light"/>
                          <a:ea typeface="itf Huwiya Arabic Light"/>
                          <a:cs typeface="itf Huwiya Arabic Light"/>
                          <a:sym typeface="itf Huwiya Arabic Light"/>
                        </a:rPr>
                        <a:t> We are actively involved in our nation’s development. We see issues and challenges as opportunities to innovate and drive future prosperity</a:t>
                      </a:r>
                    </a:p>
                  </a:txBody>
                  <a:tcPr marL="76200" marR="76200" marT="76200" marB="76200" anchor="ctr" horzOverflow="overflow">
                    <a:lnL w="0">
                      <a:miter lim="400000"/>
                    </a:lnL>
                    <a:lnR w="0">
                      <a:miter lim="400000"/>
                    </a:lnR>
                    <a:lnT w="12700">
                      <a:solidFill>
                        <a:srgbClr val="D6D6D6"/>
                      </a:solidFill>
                      <a:miter lim="400000"/>
                    </a:lnT>
                    <a:lnB w="12700">
                      <a:solidFill>
                        <a:srgbClr val="D6D6D6"/>
                      </a:solidFill>
                      <a:miter lim="400000"/>
                    </a:lnB>
                    <a:noFill/>
                  </a:tcPr>
                </a:tc>
                <a:tc>
                  <a:txBody>
                    <a:bodyPr/>
                    <a:lstStyle/>
                    <a:p>
                      <a:pPr marL="635000" indent="-635000" defTabSz="457200">
                        <a:spcBef>
                          <a:spcPts val="1200"/>
                        </a:spcBef>
                        <a:defRPr sz="1800"/>
                      </a:pPr>
                      <a:r>
                        <a:rPr sz="1700">
                          <a:solidFill>
                            <a:srgbClr val="220559"/>
                          </a:solidFill>
                          <a:latin typeface="itf Huwiya Arabic Light"/>
                          <a:ea typeface="itf Huwiya Arabic Light"/>
                          <a:cs typeface="itf Huwiya Arabic Light"/>
                          <a:sym typeface="itf Huwiya Arabic Light"/>
                        </a:rPr>
                        <a:t>95</a:t>
                      </a:r>
                    </a:p>
                  </a:txBody>
                  <a:tcPr marL="76200" marR="76200" marT="76200" marB="76200" anchor="ctr" horzOverflow="overflow">
                    <a:lnL w="0">
                      <a:miter lim="400000"/>
                    </a:lnL>
                    <a:lnR w="0">
                      <a:miter lim="400000"/>
                    </a:lnR>
                    <a:lnT w="12700">
                      <a:solidFill>
                        <a:srgbClr val="D6D6D6"/>
                      </a:solidFill>
                      <a:miter lim="400000"/>
                    </a:lnT>
                    <a:lnB w="12700">
                      <a:solidFill>
                        <a:srgbClr val="D6D6D6"/>
                      </a:solidFill>
                      <a:miter lim="400000"/>
                    </a:lnB>
                    <a:noFill/>
                  </a:tcPr>
                </a:tc>
                <a:tc>
                  <a:txBody>
                    <a:bodyPr/>
                    <a:lstStyle/>
                    <a:p>
                      <a:pPr marL="635000" indent="-635000" defTabSz="457200">
                        <a:spcBef>
                          <a:spcPts val="1200"/>
                        </a:spcBef>
                        <a:defRPr sz="1800"/>
                      </a:pPr>
                      <a:r>
                        <a:rPr sz="1700">
                          <a:solidFill>
                            <a:srgbClr val="220559"/>
                          </a:solidFill>
                          <a:latin typeface="itf Huwiya Arabic Light"/>
                          <a:ea typeface="itf Huwiya Arabic Light"/>
                          <a:cs typeface="itf Huwiya Arabic Light"/>
                          <a:sym typeface="itf Huwiya Arabic Light"/>
                        </a:rPr>
                        <a:t>324,567</a:t>
                      </a:r>
                    </a:p>
                  </a:txBody>
                  <a:tcPr marL="76200" marR="76200" marT="76200" marB="76200" anchor="ctr" horzOverflow="overflow">
                    <a:lnL w="0">
                      <a:miter lim="400000"/>
                    </a:lnL>
                    <a:lnR w="0">
                      <a:miter lim="400000"/>
                    </a:lnR>
                    <a:lnT w="12700">
                      <a:solidFill>
                        <a:srgbClr val="D6D6D6"/>
                      </a:solidFill>
                      <a:miter lim="400000"/>
                    </a:lnT>
                    <a:lnB w="12700">
                      <a:solidFill>
                        <a:srgbClr val="D6D6D6"/>
                      </a:solidFill>
                      <a:miter lim="400000"/>
                    </a:lnB>
                    <a:noFill/>
                  </a:tcPr>
                </a:tc>
                <a:tc>
                  <a:txBody>
                    <a:bodyPr/>
                    <a:lstStyle/>
                    <a:p>
                      <a:pPr marL="635000" indent="-635000" defTabSz="457200">
                        <a:spcBef>
                          <a:spcPts val="1200"/>
                        </a:spcBef>
                        <a:defRPr sz="1800"/>
                      </a:pPr>
                      <a:r>
                        <a:rPr sz="1700">
                          <a:solidFill>
                            <a:srgbClr val="220559"/>
                          </a:solidFill>
                          <a:latin typeface="itf Huwiya Arabic Light"/>
                          <a:ea typeface="itf Huwiya Arabic Light"/>
                          <a:cs typeface="itf Huwiya Arabic Light"/>
                          <a:sym typeface="itf Huwiya Arabic Light"/>
                        </a:rPr>
                        <a:t>41</a:t>
                      </a:r>
                    </a:p>
                  </a:txBody>
                  <a:tcPr marL="76200" marR="76200" marT="76200" marB="76200" anchor="ctr" horzOverflow="overflow">
                    <a:lnL w="0">
                      <a:miter lim="400000"/>
                    </a:lnL>
                    <a:lnR w="0">
                      <a:miter lim="400000"/>
                    </a:lnR>
                    <a:lnT w="12700">
                      <a:solidFill>
                        <a:srgbClr val="D6D6D6"/>
                      </a:solidFill>
                      <a:miter lim="400000"/>
                    </a:lnT>
                    <a:lnB w="12700">
                      <a:solidFill>
                        <a:srgbClr val="D6D6D6"/>
                      </a:solidFill>
                      <a:miter lim="400000"/>
                    </a:lnB>
                    <a:noFill/>
                  </a:tcPr>
                </a:tc>
                <a:extLst>
                  <a:ext uri="{0D108BD9-81ED-4DB2-BD59-A6C34878D82A}">
                    <a16:rowId xmlns:a16="http://schemas.microsoft.com/office/drawing/2014/main" val="10002"/>
                  </a:ext>
                </a:extLst>
              </a:tr>
              <a:tr h="1943100">
                <a:tc>
                  <a:txBody>
                    <a:bodyPr/>
                    <a:lstStyle/>
                    <a:p>
                      <a:pPr marL="635000" indent="-635000" defTabSz="457200">
                        <a:spcBef>
                          <a:spcPts val="1200"/>
                        </a:spcBef>
                        <a:defRPr sz="1800"/>
                      </a:pPr>
                      <a:r>
                        <a:rPr sz="1700">
                          <a:solidFill>
                            <a:srgbClr val="220559"/>
                          </a:solidFill>
                          <a:latin typeface="itf Huwiya Arabic Bold"/>
                          <a:ea typeface="itf Huwiya Arabic Bold"/>
                          <a:cs typeface="itf Huwiya Arabic Bold"/>
                          <a:sym typeface="itf Huwiya Arabic Bold"/>
                        </a:rPr>
                        <a:t>3</a:t>
                      </a:r>
                    </a:p>
                  </a:txBody>
                  <a:tcPr marL="76200" marR="76200" marT="76200" marB="76200" anchor="ctr" horzOverflow="overflow">
                    <a:lnL w="0">
                      <a:miter lim="400000"/>
                    </a:lnL>
                    <a:lnR w="0">
                      <a:miter lim="400000"/>
                    </a:lnR>
                    <a:lnT w="12700">
                      <a:solidFill>
                        <a:srgbClr val="D6D6D6"/>
                      </a:solidFill>
                      <a:miter lim="400000"/>
                    </a:lnT>
                    <a:lnB w="12700">
                      <a:solidFill>
                        <a:srgbClr val="D6D6D6"/>
                      </a:solidFill>
                      <a:miter lim="400000"/>
                    </a:lnB>
                    <a:noFill/>
                  </a:tcPr>
                </a:tc>
                <a:tc>
                  <a:txBody>
                    <a:bodyPr/>
                    <a:lstStyle/>
                    <a:p>
                      <a:pPr marL="508000" marR="508000" algn="r" defTabSz="457200">
                        <a:spcBef>
                          <a:spcPts val="1200"/>
                        </a:spcBef>
                        <a:defRPr sz="1800"/>
                      </a:pPr>
                      <a:r>
                        <a:rPr sz="1700" dirty="0" err="1">
                          <a:solidFill>
                            <a:srgbClr val="220559"/>
                          </a:solidFill>
                          <a:latin typeface="itf Huwiya Arabic Light"/>
                          <a:ea typeface="itf Huwiya Arabic Light"/>
                          <a:cs typeface="itf Huwiya Arabic Light"/>
                          <a:sym typeface="itf Huwiya Arabic Light"/>
                        </a:rPr>
                        <a:t>هذا</a:t>
                      </a:r>
                      <a:r>
                        <a:rPr sz="1700" dirty="0">
                          <a:solidFill>
                            <a:srgbClr val="220559"/>
                          </a:solidFill>
                          <a:latin typeface="itf Huwiya Arabic Light"/>
                          <a:ea typeface="itf Huwiya Arabic Light"/>
                          <a:cs typeface="itf Huwiya Arabic Light"/>
                          <a:sym typeface="itf Huwiya Arabic Light"/>
                        </a:rPr>
                        <a:t> </a:t>
                      </a:r>
                      <a:r>
                        <a:rPr sz="1700" dirty="0" err="1">
                          <a:solidFill>
                            <a:srgbClr val="220559"/>
                          </a:solidFill>
                          <a:latin typeface="itf Huwiya Arabic Light"/>
                          <a:ea typeface="itf Huwiya Arabic Light"/>
                          <a:cs typeface="itf Huwiya Arabic Light"/>
                          <a:sym typeface="itf Huwiya Arabic Light"/>
                        </a:rPr>
                        <a:t>النص</a:t>
                      </a:r>
                      <a:r>
                        <a:rPr sz="1700" dirty="0">
                          <a:solidFill>
                            <a:srgbClr val="220559"/>
                          </a:solidFill>
                          <a:latin typeface="itf Huwiya Arabic Light"/>
                          <a:ea typeface="itf Huwiya Arabic Light"/>
                          <a:cs typeface="itf Huwiya Arabic Light"/>
                          <a:sym typeface="itf Huwiya Arabic Light"/>
                        </a:rPr>
                        <a:t> </a:t>
                      </a:r>
                      <a:r>
                        <a:rPr sz="1700" dirty="0" err="1">
                          <a:solidFill>
                            <a:srgbClr val="220559"/>
                          </a:solidFill>
                          <a:latin typeface="itf Huwiya Arabic Light"/>
                          <a:ea typeface="itf Huwiya Arabic Light"/>
                          <a:cs typeface="itf Huwiya Arabic Light"/>
                          <a:sym typeface="itf Huwiya Arabic Light"/>
                        </a:rPr>
                        <a:t>هو</a:t>
                      </a:r>
                      <a:r>
                        <a:rPr sz="1700" dirty="0">
                          <a:solidFill>
                            <a:srgbClr val="220559"/>
                          </a:solidFill>
                          <a:latin typeface="itf Huwiya Arabic Light"/>
                          <a:ea typeface="itf Huwiya Arabic Light"/>
                          <a:cs typeface="itf Huwiya Arabic Light"/>
                          <a:sym typeface="itf Huwiya Arabic Light"/>
                        </a:rPr>
                        <a:t> </a:t>
                      </a:r>
                      <a:r>
                        <a:rPr sz="1700" dirty="0" err="1">
                          <a:solidFill>
                            <a:srgbClr val="220559"/>
                          </a:solidFill>
                          <a:latin typeface="itf Huwiya Arabic Light"/>
                          <a:ea typeface="itf Huwiya Arabic Light"/>
                          <a:cs typeface="itf Huwiya Arabic Light"/>
                          <a:sym typeface="itf Huwiya Arabic Light"/>
                        </a:rPr>
                        <a:t>مثال</a:t>
                      </a:r>
                      <a:r>
                        <a:rPr sz="1700" dirty="0">
                          <a:solidFill>
                            <a:srgbClr val="220559"/>
                          </a:solidFill>
                          <a:latin typeface="itf Huwiya Arabic Light"/>
                          <a:ea typeface="itf Huwiya Arabic Light"/>
                          <a:cs typeface="itf Huwiya Arabic Light"/>
                          <a:sym typeface="itf Huwiya Arabic Light"/>
                        </a:rPr>
                        <a:t> </a:t>
                      </a:r>
                      <a:r>
                        <a:rPr sz="1700" dirty="0" err="1">
                          <a:solidFill>
                            <a:srgbClr val="220559"/>
                          </a:solidFill>
                          <a:latin typeface="itf Huwiya Arabic Light"/>
                          <a:ea typeface="itf Huwiya Arabic Light"/>
                          <a:cs typeface="itf Huwiya Arabic Light"/>
                          <a:sym typeface="itf Huwiya Arabic Light"/>
                        </a:rPr>
                        <a:t>لنص</a:t>
                      </a:r>
                      <a:r>
                        <a:rPr sz="1700" dirty="0">
                          <a:solidFill>
                            <a:srgbClr val="220559"/>
                          </a:solidFill>
                          <a:latin typeface="itf Huwiya Arabic Light"/>
                          <a:ea typeface="itf Huwiya Arabic Light"/>
                          <a:cs typeface="itf Huwiya Arabic Light"/>
                          <a:sym typeface="itf Huwiya Arabic Light"/>
                        </a:rPr>
                        <a:t> </a:t>
                      </a:r>
                      <a:r>
                        <a:rPr sz="1700" dirty="0" err="1">
                          <a:solidFill>
                            <a:srgbClr val="220559"/>
                          </a:solidFill>
                          <a:latin typeface="itf Huwiya Arabic Light"/>
                          <a:ea typeface="itf Huwiya Arabic Light"/>
                          <a:cs typeface="itf Huwiya Arabic Light"/>
                          <a:sym typeface="itf Huwiya Arabic Light"/>
                        </a:rPr>
                        <a:t>يمكن</a:t>
                      </a:r>
                      <a:r>
                        <a:rPr sz="1700" dirty="0">
                          <a:solidFill>
                            <a:srgbClr val="220559"/>
                          </a:solidFill>
                          <a:latin typeface="itf Huwiya Arabic Light"/>
                          <a:ea typeface="itf Huwiya Arabic Light"/>
                          <a:cs typeface="itf Huwiya Arabic Light"/>
                          <a:sym typeface="itf Huwiya Arabic Light"/>
                        </a:rPr>
                        <a:t> </a:t>
                      </a:r>
                      <a:r>
                        <a:rPr sz="1700" dirty="0" err="1">
                          <a:solidFill>
                            <a:srgbClr val="220559"/>
                          </a:solidFill>
                          <a:latin typeface="itf Huwiya Arabic Light"/>
                          <a:ea typeface="itf Huwiya Arabic Light"/>
                          <a:cs typeface="itf Huwiya Arabic Light"/>
                          <a:sym typeface="itf Huwiya Arabic Light"/>
                        </a:rPr>
                        <a:t>أن</a:t>
                      </a:r>
                      <a:r>
                        <a:rPr sz="1700" dirty="0">
                          <a:solidFill>
                            <a:srgbClr val="220559"/>
                          </a:solidFill>
                          <a:latin typeface="itf Huwiya Arabic Light"/>
                          <a:ea typeface="itf Huwiya Arabic Light"/>
                          <a:cs typeface="itf Huwiya Arabic Light"/>
                          <a:sym typeface="itf Huwiya Arabic Light"/>
                        </a:rPr>
                        <a:t> </a:t>
                      </a:r>
                      <a:r>
                        <a:rPr sz="1700" dirty="0" err="1">
                          <a:solidFill>
                            <a:srgbClr val="220559"/>
                          </a:solidFill>
                          <a:latin typeface="itf Huwiya Arabic Light"/>
                          <a:ea typeface="itf Huwiya Arabic Light"/>
                          <a:cs typeface="itf Huwiya Arabic Light"/>
                          <a:sym typeface="itf Huwiya Arabic Light"/>
                        </a:rPr>
                        <a:t>يستبدل</a:t>
                      </a:r>
                      <a:r>
                        <a:rPr sz="1700" dirty="0">
                          <a:solidFill>
                            <a:srgbClr val="220559"/>
                          </a:solidFill>
                          <a:latin typeface="itf Huwiya Arabic Light"/>
                          <a:ea typeface="itf Huwiya Arabic Light"/>
                          <a:cs typeface="itf Huwiya Arabic Light"/>
                          <a:sym typeface="itf Huwiya Arabic Light"/>
                        </a:rPr>
                        <a:t> </a:t>
                      </a:r>
                      <a:r>
                        <a:rPr sz="1700" dirty="0" err="1">
                          <a:solidFill>
                            <a:srgbClr val="220559"/>
                          </a:solidFill>
                          <a:latin typeface="itf Huwiya Arabic Light"/>
                          <a:ea typeface="itf Huwiya Arabic Light"/>
                          <a:cs typeface="itf Huwiya Arabic Light"/>
                          <a:sym typeface="itf Huwiya Arabic Light"/>
                        </a:rPr>
                        <a:t>في</a:t>
                      </a:r>
                      <a:r>
                        <a:rPr sz="1700" dirty="0">
                          <a:solidFill>
                            <a:srgbClr val="220559"/>
                          </a:solidFill>
                          <a:latin typeface="itf Huwiya Arabic Light"/>
                          <a:ea typeface="itf Huwiya Arabic Light"/>
                          <a:cs typeface="itf Huwiya Arabic Light"/>
                          <a:sym typeface="itf Huwiya Arabic Light"/>
                        </a:rPr>
                        <a:t> </a:t>
                      </a:r>
                      <a:r>
                        <a:rPr sz="1700" dirty="0" err="1">
                          <a:solidFill>
                            <a:srgbClr val="220559"/>
                          </a:solidFill>
                          <a:latin typeface="itf Huwiya Arabic Light"/>
                          <a:ea typeface="itf Huwiya Arabic Light"/>
                          <a:cs typeface="itf Huwiya Arabic Light"/>
                          <a:sym typeface="itf Huwiya Arabic Light"/>
                        </a:rPr>
                        <a:t>نفس</a:t>
                      </a:r>
                      <a:r>
                        <a:rPr sz="1700" dirty="0">
                          <a:solidFill>
                            <a:srgbClr val="220559"/>
                          </a:solidFill>
                          <a:latin typeface="itf Huwiya Arabic Light"/>
                          <a:ea typeface="itf Huwiya Arabic Light"/>
                          <a:cs typeface="itf Huwiya Arabic Light"/>
                          <a:sym typeface="itf Huwiya Arabic Light"/>
                        </a:rPr>
                        <a:t> </a:t>
                      </a:r>
                      <a:r>
                        <a:rPr sz="1700" dirty="0" err="1">
                          <a:solidFill>
                            <a:srgbClr val="220559"/>
                          </a:solidFill>
                          <a:latin typeface="itf Huwiya Arabic Light"/>
                          <a:ea typeface="itf Huwiya Arabic Light"/>
                          <a:cs typeface="itf Huwiya Arabic Light"/>
                          <a:sym typeface="itf Huwiya Arabic Light"/>
                        </a:rPr>
                        <a:t>المساحة</a:t>
                      </a:r>
                      <a:r>
                        <a:rPr sz="1700" dirty="0">
                          <a:solidFill>
                            <a:srgbClr val="220559"/>
                          </a:solidFill>
                          <a:latin typeface="itf Huwiya Arabic Light"/>
                          <a:ea typeface="itf Huwiya Arabic Light"/>
                          <a:cs typeface="itf Huwiya Arabic Light"/>
                          <a:sym typeface="itf Huwiya Arabic Light"/>
                        </a:rPr>
                        <a:t>، </a:t>
                      </a:r>
                      <a:r>
                        <a:rPr sz="1700" dirty="0" err="1">
                          <a:solidFill>
                            <a:srgbClr val="220559"/>
                          </a:solidFill>
                          <a:latin typeface="itf Huwiya Arabic Light"/>
                          <a:ea typeface="itf Huwiya Arabic Light"/>
                          <a:cs typeface="itf Huwiya Arabic Light"/>
                          <a:sym typeface="itf Huwiya Arabic Light"/>
                        </a:rPr>
                        <a:t>لقد</a:t>
                      </a:r>
                      <a:r>
                        <a:rPr sz="1700" dirty="0">
                          <a:solidFill>
                            <a:srgbClr val="220559"/>
                          </a:solidFill>
                          <a:latin typeface="itf Huwiya Arabic Light"/>
                          <a:ea typeface="itf Huwiya Arabic Light"/>
                          <a:cs typeface="itf Huwiya Arabic Light"/>
                          <a:sym typeface="itf Huwiya Arabic Light"/>
                        </a:rPr>
                        <a:t> </a:t>
                      </a:r>
                      <a:r>
                        <a:rPr sz="1700" dirty="0" err="1">
                          <a:solidFill>
                            <a:srgbClr val="220559"/>
                          </a:solidFill>
                          <a:latin typeface="itf Huwiya Arabic Light"/>
                          <a:ea typeface="itf Huwiya Arabic Light"/>
                          <a:cs typeface="itf Huwiya Arabic Light"/>
                          <a:sym typeface="itf Huwiya Arabic Light"/>
                        </a:rPr>
                        <a:t>تم</a:t>
                      </a:r>
                      <a:r>
                        <a:rPr sz="1700" dirty="0">
                          <a:solidFill>
                            <a:srgbClr val="220559"/>
                          </a:solidFill>
                          <a:latin typeface="itf Huwiya Arabic Light"/>
                          <a:ea typeface="itf Huwiya Arabic Light"/>
                          <a:cs typeface="itf Huwiya Arabic Light"/>
                          <a:sym typeface="itf Huwiya Arabic Light"/>
                        </a:rPr>
                        <a:t> </a:t>
                      </a:r>
                      <a:r>
                        <a:rPr sz="1700" dirty="0" err="1">
                          <a:solidFill>
                            <a:srgbClr val="220559"/>
                          </a:solidFill>
                          <a:latin typeface="itf Huwiya Arabic Light"/>
                          <a:ea typeface="itf Huwiya Arabic Light"/>
                          <a:cs typeface="itf Huwiya Arabic Light"/>
                          <a:sym typeface="itf Huwiya Arabic Light"/>
                        </a:rPr>
                        <a:t>توليد</a:t>
                      </a:r>
                      <a:r>
                        <a:rPr sz="1700" dirty="0">
                          <a:solidFill>
                            <a:srgbClr val="220559"/>
                          </a:solidFill>
                          <a:latin typeface="itf Huwiya Arabic Light"/>
                          <a:ea typeface="itf Huwiya Arabic Light"/>
                          <a:cs typeface="itf Huwiya Arabic Light"/>
                          <a:sym typeface="itf Huwiya Arabic Light"/>
                        </a:rPr>
                        <a:t> </a:t>
                      </a:r>
                      <a:r>
                        <a:rPr sz="1700" dirty="0" err="1">
                          <a:solidFill>
                            <a:srgbClr val="220559"/>
                          </a:solidFill>
                          <a:latin typeface="itf Huwiya Arabic Light"/>
                          <a:ea typeface="itf Huwiya Arabic Light"/>
                          <a:cs typeface="itf Huwiya Arabic Light"/>
                          <a:sym typeface="itf Huwiya Arabic Light"/>
                        </a:rPr>
                        <a:t>هذا</a:t>
                      </a:r>
                      <a:r>
                        <a:rPr sz="1700" dirty="0">
                          <a:solidFill>
                            <a:srgbClr val="220559"/>
                          </a:solidFill>
                          <a:latin typeface="itf Huwiya Arabic Light"/>
                          <a:ea typeface="itf Huwiya Arabic Light"/>
                          <a:cs typeface="itf Huwiya Arabic Light"/>
                          <a:sym typeface="itf Huwiya Arabic Light"/>
                        </a:rPr>
                        <a:t> </a:t>
                      </a:r>
                      <a:r>
                        <a:rPr sz="1700" dirty="0" err="1">
                          <a:solidFill>
                            <a:srgbClr val="220559"/>
                          </a:solidFill>
                          <a:latin typeface="itf Huwiya Arabic Light"/>
                          <a:ea typeface="itf Huwiya Arabic Light"/>
                          <a:cs typeface="itf Huwiya Arabic Light"/>
                          <a:sym typeface="itf Huwiya Arabic Light"/>
                        </a:rPr>
                        <a:t>النص</a:t>
                      </a:r>
                      <a:r>
                        <a:rPr sz="1700" dirty="0">
                          <a:solidFill>
                            <a:srgbClr val="220559"/>
                          </a:solidFill>
                          <a:latin typeface="itf Huwiya Arabic Light"/>
                          <a:ea typeface="itf Huwiya Arabic Light"/>
                          <a:cs typeface="itf Huwiya Arabic Light"/>
                          <a:sym typeface="itf Huwiya Arabic Light"/>
                        </a:rPr>
                        <a:t> </a:t>
                      </a:r>
                      <a:r>
                        <a:rPr sz="1700" dirty="0" err="1">
                          <a:solidFill>
                            <a:srgbClr val="220559"/>
                          </a:solidFill>
                          <a:latin typeface="itf Huwiya Arabic Light"/>
                          <a:ea typeface="itf Huwiya Arabic Light"/>
                          <a:cs typeface="itf Huwiya Arabic Light"/>
                          <a:sym typeface="itf Huwiya Arabic Light"/>
                        </a:rPr>
                        <a:t>من</a:t>
                      </a:r>
                      <a:r>
                        <a:rPr sz="1700" dirty="0">
                          <a:solidFill>
                            <a:srgbClr val="220559"/>
                          </a:solidFill>
                          <a:latin typeface="itf Huwiya Arabic Light"/>
                          <a:ea typeface="itf Huwiya Arabic Light"/>
                          <a:cs typeface="itf Huwiya Arabic Light"/>
                          <a:sym typeface="itf Huwiya Arabic Light"/>
                        </a:rPr>
                        <a:t> </a:t>
                      </a:r>
                      <a:r>
                        <a:rPr sz="1700" dirty="0" err="1">
                          <a:solidFill>
                            <a:srgbClr val="220559"/>
                          </a:solidFill>
                          <a:latin typeface="itf Huwiya Arabic Light"/>
                          <a:ea typeface="itf Huwiya Arabic Light"/>
                          <a:cs typeface="itf Huwiya Arabic Light"/>
                          <a:sym typeface="itf Huwiya Arabic Light"/>
                        </a:rPr>
                        <a:t>مولد</a:t>
                      </a:r>
                      <a:r>
                        <a:rPr sz="1700" dirty="0">
                          <a:solidFill>
                            <a:srgbClr val="220559"/>
                          </a:solidFill>
                          <a:latin typeface="itf Huwiya Arabic Light"/>
                          <a:ea typeface="itf Huwiya Arabic Light"/>
                          <a:cs typeface="itf Huwiya Arabic Light"/>
                          <a:sym typeface="itf Huwiya Arabic Light"/>
                        </a:rPr>
                        <a:t> </a:t>
                      </a:r>
                      <a:r>
                        <a:rPr sz="1700" dirty="0" err="1">
                          <a:solidFill>
                            <a:srgbClr val="220559"/>
                          </a:solidFill>
                          <a:latin typeface="itf Huwiya Arabic Light"/>
                          <a:ea typeface="itf Huwiya Arabic Light"/>
                          <a:cs typeface="itf Huwiya Arabic Light"/>
                          <a:sym typeface="itf Huwiya Arabic Light"/>
                        </a:rPr>
                        <a:t>النص</a:t>
                      </a:r>
                      <a:r>
                        <a:rPr sz="1700" dirty="0">
                          <a:solidFill>
                            <a:srgbClr val="220559"/>
                          </a:solidFill>
                          <a:latin typeface="itf Huwiya Arabic Light"/>
                          <a:ea typeface="itf Huwiya Arabic Light"/>
                          <a:cs typeface="itf Huwiya Arabic Light"/>
                          <a:sym typeface="itf Huwiya Arabic Light"/>
                        </a:rPr>
                        <a:t> </a:t>
                      </a:r>
                      <a:r>
                        <a:rPr sz="1700" dirty="0" err="1">
                          <a:solidFill>
                            <a:srgbClr val="220559"/>
                          </a:solidFill>
                          <a:latin typeface="itf Huwiya Arabic Light"/>
                          <a:ea typeface="itf Huwiya Arabic Light"/>
                          <a:cs typeface="itf Huwiya Arabic Light"/>
                          <a:sym typeface="itf Huwiya Arabic Light"/>
                        </a:rPr>
                        <a:t>العربى</a:t>
                      </a:r>
                      <a:r>
                        <a:rPr sz="1700" dirty="0">
                          <a:solidFill>
                            <a:srgbClr val="220559"/>
                          </a:solidFill>
                          <a:latin typeface="itf Huwiya Arabic Light"/>
                          <a:ea typeface="itf Huwiya Arabic Light"/>
                          <a:cs typeface="itf Huwiya Arabic Light"/>
                          <a:sym typeface="itf Huwiya Arabic Light"/>
                        </a:rPr>
                        <a:t> </a:t>
                      </a:r>
                      <a:endParaRPr lang="ar-SA" sz="1700" dirty="0">
                        <a:solidFill>
                          <a:srgbClr val="220559"/>
                        </a:solidFill>
                        <a:latin typeface="itf Huwiya Arabic Light"/>
                        <a:ea typeface="itf Huwiya Arabic Light"/>
                        <a:cs typeface="itf Huwiya Arabic Light"/>
                        <a:sym typeface="itf Huwiya Arabic Light"/>
                      </a:endParaRPr>
                    </a:p>
                    <a:p>
                      <a:pPr marL="508000" marR="508000" algn="r" defTabSz="457200">
                        <a:spcBef>
                          <a:spcPts val="1200"/>
                        </a:spcBef>
                        <a:defRPr sz="1800"/>
                      </a:pPr>
                      <a:r>
                        <a:rPr sz="1700" dirty="0">
                          <a:solidFill>
                            <a:srgbClr val="220559"/>
                          </a:solidFill>
                          <a:latin typeface="itf Huwiya Arabic Light"/>
                          <a:ea typeface="itf Huwiya Arabic Light"/>
                          <a:cs typeface="itf Huwiya Arabic Light"/>
                          <a:sym typeface="itf Huwiya Arabic Light"/>
                        </a:rPr>
                        <a:t> We are actively involved in our nation’s development. We see issues and challenges as opportunities to innovate and drive future prosperity</a:t>
                      </a:r>
                    </a:p>
                  </a:txBody>
                  <a:tcPr marL="76200" marR="76200" marT="76200" marB="76200" anchor="ctr" horzOverflow="overflow">
                    <a:lnL w="0">
                      <a:miter lim="400000"/>
                    </a:lnL>
                    <a:lnR w="0">
                      <a:miter lim="400000"/>
                    </a:lnR>
                    <a:lnT w="12700">
                      <a:solidFill>
                        <a:srgbClr val="D6D6D6"/>
                      </a:solidFill>
                      <a:miter lim="400000"/>
                    </a:lnT>
                    <a:lnB w="12700">
                      <a:solidFill>
                        <a:srgbClr val="D6D6D6"/>
                      </a:solidFill>
                      <a:miter lim="400000"/>
                    </a:lnB>
                    <a:noFill/>
                  </a:tcPr>
                </a:tc>
                <a:tc>
                  <a:txBody>
                    <a:bodyPr/>
                    <a:lstStyle/>
                    <a:p>
                      <a:pPr marL="635000" indent="-635000" defTabSz="457200">
                        <a:spcBef>
                          <a:spcPts val="1200"/>
                        </a:spcBef>
                        <a:defRPr sz="1800"/>
                      </a:pPr>
                      <a:r>
                        <a:rPr sz="1700">
                          <a:solidFill>
                            <a:srgbClr val="220559"/>
                          </a:solidFill>
                          <a:latin typeface="itf Huwiya Arabic Light"/>
                          <a:ea typeface="itf Huwiya Arabic Light"/>
                          <a:cs typeface="itf Huwiya Arabic Light"/>
                          <a:sym typeface="itf Huwiya Arabic Light"/>
                        </a:rPr>
                        <a:t>455</a:t>
                      </a:r>
                    </a:p>
                  </a:txBody>
                  <a:tcPr marL="76200" marR="76200" marT="76200" marB="76200" anchor="ctr" horzOverflow="overflow">
                    <a:lnL w="0">
                      <a:miter lim="400000"/>
                    </a:lnL>
                    <a:lnR w="0">
                      <a:miter lim="400000"/>
                    </a:lnR>
                    <a:lnT w="12700">
                      <a:solidFill>
                        <a:srgbClr val="D6D6D6"/>
                      </a:solidFill>
                      <a:miter lim="400000"/>
                    </a:lnT>
                    <a:lnB w="12700">
                      <a:solidFill>
                        <a:srgbClr val="D6D6D6"/>
                      </a:solidFill>
                      <a:miter lim="400000"/>
                    </a:lnB>
                    <a:noFill/>
                  </a:tcPr>
                </a:tc>
                <a:tc>
                  <a:txBody>
                    <a:bodyPr/>
                    <a:lstStyle/>
                    <a:p>
                      <a:pPr marL="635000" indent="-635000" defTabSz="457200">
                        <a:spcBef>
                          <a:spcPts val="1200"/>
                        </a:spcBef>
                        <a:defRPr sz="1800"/>
                      </a:pPr>
                      <a:r>
                        <a:rPr sz="1700">
                          <a:solidFill>
                            <a:srgbClr val="220559"/>
                          </a:solidFill>
                          <a:latin typeface="itf Huwiya Arabic Light"/>
                          <a:ea typeface="itf Huwiya Arabic Light"/>
                          <a:cs typeface="itf Huwiya Arabic Light"/>
                          <a:sym typeface="itf Huwiya Arabic Light"/>
                        </a:rPr>
                        <a:t>234,235</a:t>
                      </a:r>
                    </a:p>
                  </a:txBody>
                  <a:tcPr marL="76200" marR="76200" marT="76200" marB="76200" anchor="ctr" horzOverflow="overflow">
                    <a:lnL w="0">
                      <a:miter lim="400000"/>
                    </a:lnL>
                    <a:lnR w="0">
                      <a:miter lim="400000"/>
                    </a:lnR>
                    <a:lnT w="12700">
                      <a:solidFill>
                        <a:srgbClr val="D6D6D6"/>
                      </a:solidFill>
                      <a:miter lim="400000"/>
                    </a:lnT>
                    <a:lnB w="12700">
                      <a:solidFill>
                        <a:srgbClr val="D6D6D6"/>
                      </a:solidFill>
                      <a:miter lim="400000"/>
                    </a:lnB>
                    <a:noFill/>
                  </a:tcPr>
                </a:tc>
                <a:tc>
                  <a:txBody>
                    <a:bodyPr/>
                    <a:lstStyle/>
                    <a:p>
                      <a:pPr marL="635000" indent="-635000" defTabSz="457200">
                        <a:spcBef>
                          <a:spcPts val="1200"/>
                        </a:spcBef>
                        <a:defRPr sz="1800"/>
                      </a:pPr>
                      <a:r>
                        <a:rPr sz="1700" dirty="0">
                          <a:solidFill>
                            <a:srgbClr val="220559"/>
                          </a:solidFill>
                          <a:latin typeface="itf Huwiya Arabic Light"/>
                          <a:ea typeface="itf Huwiya Arabic Light"/>
                          <a:cs typeface="itf Huwiya Arabic Light"/>
                          <a:sym typeface="itf Huwiya Arabic Light"/>
                        </a:rPr>
                        <a:t>4</a:t>
                      </a:r>
                    </a:p>
                  </a:txBody>
                  <a:tcPr marL="76200" marR="76200" marT="76200" marB="76200" anchor="ctr" horzOverflow="overflow">
                    <a:lnL w="0">
                      <a:miter lim="400000"/>
                    </a:lnL>
                    <a:lnR w="0">
                      <a:miter lim="400000"/>
                    </a:lnR>
                    <a:lnT w="12700">
                      <a:solidFill>
                        <a:srgbClr val="D6D6D6"/>
                      </a:solidFill>
                      <a:miter lim="400000"/>
                    </a:lnT>
                    <a:lnB w="12700">
                      <a:solidFill>
                        <a:srgbClr val="D6D6D6"/>
                      </a:solidFill>
                      <a:miter lim="400000"/>
                    </a:lnB>
                    <a:noFill/>
                  </a:tcPr>
                </a:tc>
                <a:extLst>
                  <a:ext uri="{0D108BD9-81ED-4DB2-BD59-A6C34878D82A}">
                    <a16:rowId xmlns:a16="http://schemas.microsoft.com/office/drawing/2014/main" val="10003"/>
                  </a:ext>
                </a:extLst>
              </a:tr>
            </a:tbl>
          </a:graphicData>
        </a:graphic>
      </p:graphicFrame>
      <p:sp>
        <p:nvSpPr>
          <p:cNvPr id="465" name="عنوان نص رئيسي…"/>
          <p:cNvSpPr txBox="1">
            <a:spLocks noGrp="1"/>
          </p:cNvSpPr>
          <p:nvPr>
            <p:ph type="title"/>
          </p:nvPr>
        </p:nvSpPr>
        <p:spPr>
          <a:prstGeom prst="rect">
            <a:avLst/>
          </a:prstGeom>
        </p:spPr>
        <p:txBody>
          <a:bodyPr/>
          <a:lstStyle/>
          <a:p>
            <a:pPr rtl="1">
              <a:defRPr/>
            </a:pPr>
            <a:r>
              <a:t>عنوان نص رئيسي</a:t>
            </a:r>
          </a:p>
          <a:p>
            <a:pPr rtl="1">
              <a:defRPr/>
            </a:pPr>
            <a:r>
              <a:t>Lorem ipsum dolor</a:t>
            </a:r>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7" name="Image" descr="Image"/>
          <p:cNvPicPr>
            <a:picLocks noChangeAspect="1"/>
          </p:cNvPicPr>
          <p:nvPr/>
        </p:nvPicPr>
        <p:blipFill>
          <a:blip r:embed="rId2"/>
          <a:stretch>
            <a:fillRect/>
          </a:stretch>
        </p:blipFill>
        <p:spPr>
          <a:xfrm flipH="1">
            <a:off x="-13900022" y="-10851527"/>
            <a:ext cx="38693286" cy="35157687"/>
          </a:xfrm>
          <a:prstGeom prst="rect">
            <a:avLst/>
          </a:prstGeom>
          <a:ln w="12700">
            <a:miter lim="400000"/>
          </a:ln>
        </p:spPr>
      </p:pic>
      <p:sp>
        <p:nvSpPr>
          <p:cNvPr id="468" name="2025- October"/>
          <p:cNvSpPr txBox="1"/>
          <p:nvPr/>
        </p:nvSpPr>
        <p:spPr>
          <a:xfrm>
            <a:off x="16097343" y="12519486"/>
            <a:ext cx="1001222" cy="292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r" defTabSz="2438338" rtl="1">
              <a:lnSpc>
                <a:spcPct val="130000"/>
              </a:lnSpc>
              <a:spcBef>
                <a:spcPts val="4500"/>
              </a:spcBef>
              <a:defRPr sz="1100">
                <a:solidFill>
                  <a:srgbClr val="717171"/>
                </a:solidFill>
                <a:latin typeface="itf Huwiya Arabic Light"/>
                <a:ea typeface="itf Huwiya Arabic Light"/>
                <a:cs typeface="itf Huwiya Arabic Light"/>
                <a:sym typeface="itf Huwiya Arabic Light"/>
              </a:defRPr>
            </a:lvl1pPr>
          </a:lstStyle>
          <a:p>
            <a:r>
              <a:t>2025- October</a:t>
            </a:r>
          </a:p>
        </p:txBody>
      </p:sp>
      <p:sp>
        <p:nvSpPr>
          <p:cNvPr id="469" name="Strategic Minds. Integrated Impact"/>
          <p:cNvSpPr txBox="1"/>
          <p:nvPr/>
        </p:nvSpPr>
        <p:spPr>
          <a:xfrm>
            <a:off x="20597338" y="12519486"/>
            <a:ext cx="2130871" cy="292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r" defTabSz="2438338" rtl="1">
              <a:lnSpc>
                <a:spcPct val="130000"/>
              </a:lnSpc>
              <a:spcBef>
                <a:spcPts val="4500"/>
              </a:spcBef>
              <a:defRPr sz="1100">
                <a:solidFill>
                  <a:srgbClr val="717171"/>
                </a:solidFill>
                <a:latin typeface="itf Huwiya Arabic Light"/>
                <a:ea typeface="itf Huwiya Arabic Light"/>
                <a:cs typeface="itf Huwiya Arabic Light"/>
                <a:sym typeface="itf Huwiya Arabic Light"/>
              </a:defRPr>
            </a:lvl1pPr>
          </a:lstStyle>
          <a:p>
            <a:r>
              <a:t>Strategic Minds. Integrated Impact</a:t>
            </a:r>
          </a:p>
        </p:txBody>
      </p:sp>
      <p:sp>
        <p:nvSpPr>
          <p:cNvPr id="470" name="Twenty-one communication solutions"/>
          <p:cNvSpPr txBox="1"/>
          <p:nvPr/>
        </p:nvSpPr>
        <p:spPr>
          <a:xfrm>
            <a:off x="12376068" y="12519486"/>
            <a:ext cx="2317719" cy="292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r" defTabSz="2438338" rtl="1">
              <a:lnSpc>
                <a:spcPct val="130000"/>
              </a:lnSpc>
              <a:spcBef>
                <a:spcPts val="4500"/>
              </a:spcBef>
              <a:defRPr sz="1100">
                <a:solidFill>
                  <a:srgbClr val="717171"/>
                </a:solidFill>
                <a:latin typeface="itf Huwiya Arabic Light"/>
                <a:ea typeface="itf Huwiya Arabic Light"/>
                <a:cs typeface="itf Huwiya Arabic Light"/>
                <a:sym typeface="itf Huwiya Arabic Light"/>
              </a:defRPr>
            </a:lvl1pPr>
          </a:lstStyle>
          <a:p>
            <a:r>
              <a:t>Twenty-one communication solutions</a:t>
            </a:r>
          </a:p>
        </p:txBody>
      </p:sp>
      <p:pic>
        <p:nvPicPr>
          <p:cNvPr id="471" name="Image" descr="Image"/>
          <p:cNvPicPr>
            <a:picLocks noChangeAspect="1"/>
          </p:cNvPicPr>
          <p:nvPr/>
        </p:nvPicPr>
        <p:blipFill>
          <a:blip r:embed="rId3"/>
          <a:stretch>
            <a:fillRect/>
          </a:stretch>
        </p:blipFill>
        <p:spPr>
          <a:xfrm>
            <a:off x="20567611" y="1126056"/>
            <a:ext cx="2778173" cy="597493"/>
          </a:xfrm>
          <a:prstGeom prst="rect">
            <a:avLst/>
          </a:prstGeom>
          <a:ln w="12700">
            <a:miter lim="400000"/>
          </a:ln>
        </p:spPr>
      </p:pic>
      <p:sp>
        <p:nvSpPr>
          <p:cNvPr id="472" name="شكراً لكم"/>
          <p:cNvSpPr txBox="1"/>
          <p:nvPr/>
        </p:nvSpPr>
        <p:spPr>
          <a:xfrm>
            <a:off x="12310481" y="6143724"/>
            <a:ext cx="8286858" cy="16383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r" defTabSz="2438338" rtl="1">
              <a:lnSpc>
                <a:spcPct val="90000"/>
              </a:lnSpc>
              <a:spcBef>
                <a:spcPts val="0"/>
              </a:spcBef>
              <a:defRPr sz="8600">
                <a:solidFill>
                  <a:srgbClr val="FFFFFF"/>
                </a:solidFill>
                <a:latin typeface="itf Huwiya Arabic Bold"/>
                <a:ea typeface="itf Huwiya Arabic Bold"/>
                <a:cs typeface="itf Huwiya Arabic Bold"/>
                <a:sym typeface="itf Huwiya Arabic Bold"/>
              </a:defRPr>
            </a:lvl1pPr>
          </a:lstStyle>
          <a:p>
            <a:r>
              <a:t>شكراً لكم</a:t>
            </a:r>
          </a:p>
        </p:txBody>
      </p:sp>
      <p:sp>
        <p:nvSpPr>
          <p:cNvPr id="473" name="Thank You"/>
          <p:cNvSpPr txBox="1"/>
          <p:nvPr/>
        </p:nvSpPr>
        <p:spPr>
          <a:xfrm>
            <a:off x="12310481" y="7820269"/>
            <a:ext cx="8286858" cy="16383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r" defTabSz="2438338">
              <a:lnSpc>
                <a:spcPct val="90000"/>
              </a:lnSpc>
              <a:spcBef>
                <a:spcPts val="0"/>
              </a:spcBef>
              <a:defRPr sz="8600">
                <a:solidFill>
                  <a:srgbClr val="FFFFFF"/>
                </a:solidFill>
                <a:latin typeface="itf Huwiya Arabic Bold"/>
                <a:ea typeface="itf Huwiya Arabic Bold"/>
                <a:cs typeface="itf Huwiya Arabic Bold"/>
                <a:sym typeface="itf Huwiya Arabic Bold"/>
              </a:defRPr>
            </a:lvl1pPr>
          </a:lstStyle>
          <a:p>
            <a:r>
              <a:t>Thank You</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 name="طريقة إظهار وإخفاء نظام الشبكة…"/>
          <p:cNvSpPr txBox="1">
            <a:spLocks noGrp="1"/>
          </p:cNvSpPr>
          <p:nvPr>
            <p:ph type="title"/>
          </p:nvPr>
        </p:nvSpPr>
        <p:spPr>
          <a:xfrm>
            <a:off x="1689100" y="1013078"/>
            <a:ext cx="21005800" cy="1761662"/>
          </a:xfrm>
          <a:prstGeom prst="rect">
            <a:avLst/>
          </a:prstGeom>
        </p:spPr>
        <p:txBody>
          <a:bodyPr/>
          <a:lstStyle/>
          <a:p>
            <a:pPr rtl="1">
              <a:lnSpc>
                <a:spcPct val="110000"/>
              </a:lnSpc>
              <a:defRPr/>
            </a:pPr>
            <a:r>
              <a:rPr dirty="0" err="1"/>
              <a:t>طريقة</a:t>
            </a:r>
            <a:r>
              <a:rPr dirty="0"/>
              <a:t> </a:t>
            </a:r>
            <a:r>
              <a:rPr dirty="0" err="1"/>
              <a:t>إظهار</a:t>
            </a:r>
            <a:r>
              <a:rPr dirty="0"/>
              <a:t> </a:t>
            </a:r>
            <a:r>
              <a:rPr dirty="0" err="1"/>
              <a:t>وإخفاء</a:t>
            </a:r>
            <a:r>
              <a:rPr dirty="0"/>
              <a:t> </a:t>
            </a:r>
            <a:r>
              <a:rPr dirty="0" err="1"/>
              <a:t>نظام</a:t>
            </a:r>
            <a:r>
              <a:rPr dirty="0"/>
              <a:t> </a:t>
            </a:r>
            <a:r>
              <a:rPr dirty="0" err="1"/>
              <a:t>الشبكة</a:t>
            </a:r>
            <a:endParaRPr dirty="0"/>
          </a:p>
          <a:p>
            <a:pPr rtl="1">
              <a:lnSpc>
                <a:spcPct val="110000"/>
              </a:lnSpc>
              <a:defRPr/>
            </a:pPr>
            <a:r>
              <a:rPr dirty="0"/>
              <a:t>How to show and hide the grid system</a:t>
            </a:r>
          </a:p>
        </p:txBody>
      </p:sp>
      <p:sp>
        <p:nvSpPr>
          <p:cNvPr id="232" name="Rectangle"/>
          <p:cNvSpPr/>
          <p:nvPr/>
        </p:nvSpPr>
        <p:spPr>
          <a:xfrm>
            <a:off x="1109714" y="2855921"/>
            <a:ext cx="22164572" cy="8624069"/>
          </a:xfrm>
          <a:prstGeom prst="rect">
            <a:avLst/>
          </a:prstGeom>
          <a:solidFill>
            <a:srgbClr val="220559">
              <a:alpha val="2000"/>
            </a:srgbClr>
          </a:solidFill>
          <a:ln w="12700">
            <a:miter lim="400000"/>
          </a:ln>
        </p:spPr>
        <p:txBody>
          <a:bodyPr lIns="50800" tIns="50800" rIns="50800" bIns="50800" anchor="ctr"/>
          <a:lstStyle/>
          <a:p>
            <a:pPr algn="ctr">
              <a:spcBef>
                <a:spcPts val="0"/>
              </a:spcBef>
              <a:defRPr sz="3200">
                <a:solidFill>
                  <a:srgbClr val="FFFFFF"/>
                </a:solidFill>
                <a:latin typeface="+mn-lt"/>
                <a:ea typeface="+mn-ea"/>
                <a:cs typeface="+mn-cs"/>
                <a:sym typeface="Helvetica Neue Medium"/>
              </a:defRPr>
            </a:pPr>
            <a:endParaRPr/>
          </a:p>
        </p:txBody>
      </p:sp>
      <p:pic>
        <p:nvPicPr>
          <p:cNvPr id="233" name="Image" descr="Image"/>
          <p:cNvPicPr>
            <a:picLocks noChangeAspect="1"/>
          </p:cNvPicPr>
          <p:nvPr/>
        </p:nvPicPr>
        <p:blipFill>
          <a:blip r:embed="rId2"/>
          <a:srcRect t="7375" b="23558"/>
          <a:stretch>
            <a:fillRect/>
          </a:stretch>
        </p:blipFill>
        <p:spPr>
          <a:xfrm>
            <a:off x="13638493" y="8268581"/>
            <a:ext cx="8204201" cy="920990"/>
          </a:xfrm>
          <a:prstGeom prst="rect">
            <a:avLst/>
          </a:prstGeom>
          <a:ln w="12700">
            <a:miter lim="400000"/>
          </a:ln>
        </p:spPr>
      </p:pic>
      <p:sp>
        <p:nvSpPr>
          <p:cNvPr id="234" name="ستظهر نافذة تسمح لك بإضافة الأزرار، وإعادة ترتيبها، وإزالة العناصر، اختر Guides واسحبها إلى الشريط العلوي"/>
          <p:cNvSpPr txBox="1"/>
          <p:nvPr/>
        </p:nvSpPr>
        <p:spPr>
          <a:xfrm>
            <a:off x="6870097" y="7621817"/>
            <a:ext cx="3713189" cy="482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gn="just" defTabSz="2438338" rtl="1">
              <a:lnSpc>
                <a:spcPct val="90000"/>
              </a:lnSpc>
              <a:spcBef>
                <a:spcPts val="700"/>
              </a:spcBef>
              <a:defRPr sz="1400">
                <a:solidFill>
                  <a:srgbClr val="1C064B"/>
                </a:solidFill>
                <a:latin typeface="itf Huwiya Arabic Med"/>
                <a:ea typeface="itf Huwiya Arabic Med"/>
                <a:cs typeface="itf Huwiya Arabic Med"/>
                <a:sym typeface="itf Huwiya Arabic Medium"/>
              </a:defRPr>
            </a:pPr>
            <a:r>
              <a:t>ستظهر نافذة تسمح لك بإضافة الأزرار، وإعادة ترتيبها، وإزالة العناصر، اختر </a:t>
            </a:r>
            <a:r>
              <a:rPr>
                <a:latin typeface="itf Huwiya Arabic Bold"/>
                <a:ea typeface="itf Huwiya Arabic Bold"/>
                <a:cs typeface="itf Huwiya Arabic Bold"/>
                <a:sym typeface="itf Huwiya Arabic Bold"/>
              </a:rPr>
              <a:t>Guides</a:t>
            </a:r>
            <a:r>
              <a:t> واسحبها إلى الشريط العلوي </a:t>
            </a:r>
          </a:p>
        </p:txBody>
      </p:sp>
      <p:sp>
        <p:nvSpPr>
          <p:cNvPr id="235" name="A window will appear allowing you to add, rearrange, and remove buttons. Select “Guides” and drag it to the top bar."/>
          <p:cNvSpPr txBox="1"/>
          <p:nvPr/>
        </p:nvSpPr>
        <p:spPr>
          <a:xfrm>
            <a:off x="2840667" y="7621817"/>
            <a:ext cx="3713189" cy="711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defTabSz="2438338">
              <a:lnSpc>
                <a:spcPct val="90000"/>
              </a:lnSpc>
              <a:spcBef>
                <a:spcPts val="700"/>
              </a:spcBef>
              <a:defRPr sz="1400">
                <a:solidFill>
                  <a:srgbClr val="1C064B"/>
                </a:solidFill>
                <a:latin typeface="itf Huwiya Arabic Med"/>
                <a:ea typeface="itf Huwiya Arabic Med"/>
                <a:cs typeface="itf Huwiya Arabic Med"/>
                <a:sym typeface="itf Huwiya Arabic Medium"/>
              </a:defRPr>
            </a:pPr>
            <a:r>
              <a:t>A window will appear allowing you to add, rearrange, and remove buttons. Select “</a:t>
            </a:r>
            <a:r>
              <a:rPr>
                <a:latin typeface="itf Huwiya Arabic Bold"/>
                <a:ea typeface="itf Huwiya Arabic Bold"/>
                <a:cs typeface="itf Huwiya Arabic Bold"/>
                <a:sym typeface="itf Huwiya Arabic Bold"/>
              </a:rPr>
              <a:t>Guides</a:t>
            </a:r>
            <a:r>
              <a:t>” and drag it to the top bar.</a:t>
            </a:r>
          </a:p>
        </p:txBody>
      </p:sp>
      <p:grpSp>
        <p:nvGrpSpPr>
          <p:cNvPr id="238" name="Group"/>
          <p:cNvGrpSpPr/>
          <p:nvPr/>
        </p:nvGrpSpPr>
        <p:grpSpPr>
          <a:xfrm>
            <a:off x="2810198" y="3248118"/>
            <a:ext cx="7793592" cy="4280527"/>
            <a:chOff x="0" y="0"/>
            <a:chExt cx="7793590" cy="4280525"/>
          </a:xfrm>
        </p:grpSpPr>
        <p:pic>
          <p:nvPicPr>
            <p:cNvPr id="236" name="Image" descr="Image"/>
            <p:cNvPicPr>
              <a:picLocks noChangeAspect="1"/>
            </p:cNvPicPr>
            <p:nvPr/>
          </p:nvPicPr>
          <p:blipFill>
            <a:blip r:embed="rId3"/>
            <a:srcRect l="1442" r="3139" b="4016"/>
            <a:stretch>
              <a:fillRect/>
            </a:stretch>
          </p:blipFill>
          <p:spPr>
            <a:xfrm>
              <a:off x="0" y="0"/>
              <a:ext cx="7793591" cy="4280526"/>
            </a:xfrm>
            <a:prstGeom prst="rect">
              <a:avLst/>
            </a:prstGeom>
            <a:ln w="12700" cap="flat">
              <a:noFill/>
              <a:miter lim="400000"/>
            </a:ln>
            <a:effectLst/>
          </p:spPr>
        </p:pic>
        <p:sp>
          <p:nvSpPr>
            <p:cNvPr id="237" name="Rectangle"/>
            <p:cNvSpPr/>
            <p:nvPr/>
          </p:nvSpPr>
          <p:spPr>
            <a:xfrm>
              <a:off x="4617608" y="2123394"/>
              <a:ext cx="673863" cy="292645"/>
            </a:xfrm>
            <a:prstGeom prst="rect">
              <a:avLst/>
            </a:prstGeom>
            <a:noFill/>
            <a:ln w="12700" cap="flat">
              <a:solidFill>
                <a:schemeClr val="accent5">
                  <a:hueOff val="-82419"/>
                  <a:satOff val="-9513"/>
                  <a:lumOff val="-16343"/>
                </a:schemeClr>
              </a:solidFill>
              <a:prstDash val="solid"/>
              <a:miter lim="400000"/>
            </a:ln>
            <a:effectLst/>
          </p:spPr>
          <p:txBody>
            <a:bodyPr wrap="square" lIns="50800" tIns="50800" rIns="50800" bIns="50800" numCol="1" anchor="ctr">
              <a:noAutofit/>
            </a:bodyPr>
            <a:lstStyle/>
            <a:p>
              <a:pPr algn="ctr">
                <a:spcBef>
                  <a:spcPts val="0"/>
                </a:spcBef>
                <a:defRPr sz="3200">
                  <a:solidFill>
                    <a:srgbClr val="FFFFFF"/>
                  </a:solidFill>
                  <a:latin typeface="+mn-lt"/>
                  <a:ea typeface="+mn-ea"/>
                  <a:cs typeface="+mn-cs"/>
                  <a:sym typeface="Helvetica Neue Medium"/>
                </a:defRPr>
              </a:pPr>
              <a:endParaRPr/>
            </a:p>
          </p:txBody>
        </p:sp>
      </p:grpSp>
      <p:sp>
        <p:nvSpPr>
          <p:cNvPr id="239" name="الان يمكنك استخدام الاختصار لإخفاء وإظهار  النظام الشبكي"/>
          <p:cNvSpPr txBox="1"/>
          <p:nvPr/>
        </p:nvSpPr>
        <p:spPr>
          <a:xfrm>
            <a:off x="18051096" y="9600083"/>
            <a:ext cx="3713189" cy="482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just" defTabSz="2438338" rtl="1">
              <a:lnSpc>
                <a:spcPct val="90000"/>
              </a:lnSpc>
              <a:spcBef>
                <a:spcPts val="700"/>
              </a:spcBef>
              <a:defRPr sz="1400">
                <a:solidFill>
                  <a:srgbClr val="1C064B"/>
                </a:solidFill>
                <a:latin typeface="itf Huwiya Arabic Med"/>
                <a:ea typeface="itf Huwiya Arabic Med"/>
                <a:cs typeface="itf Huwiya Arabic Med"/>
                <a:sym typeface="itf Huwiya Arabic Medium"/>
              </a:defRPr>
            </a:lvl1pPr>
          </a:lstStyle>
          <a:p>
            <a:r>
              <a:t>الان يمكنك استخدام الاختصار لإخفاء وإظهار  النظام الشبكي</a:t>
            </a:r>
          </a:p>
        </p:txBody>
      </p:sp>
      <p:sp>
        <p:nvSpPr>
          <p:cNvPr id="240" name="You can now use the shortcut to show or hide the grid system."/>
          <p:cNvSpPr txBox="1"/>
          <p:nvPr/>
        </p:nvSpPr>
        <p:spPr>
          <a:xfrm>
            <a:off x="13707468" y="9594225"/>
            <a:ext cx="3713189" cy="482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defTabSz="2438338">
              <a:lnSpc>
                <a:spcPct val="90000"/>
              </a:lnSpc>
              <a:spcBef>
                <a:spcPts val="700"/>
              </a:spcBef>
              <a:defRPr sz="1400">
                <a:solidFill>
                  <a:srgbClr val="1C064B"/>
                </a:solidFill>
                <a:latin typeface="itf Huwiya Arabic Med"/>
                <a:ea typeface="itf Huwiya Arabic Med"/>
                <a:cs typeface="itf Huwiya Arabic Med"/>
                <a:sym typeface="itf Huwiya Arabic Medium"/>
              </a:defRPr>
            </a:lvl1pPr>
          </a:lstStyle>
          <a:p>
            <a:r>
              <a:t>You can now use the shortcut to show or hide the grid system.</a:t>
            </a:r>
          </a:p>
        </p:txBody>
      </p:sp>
      <p:sp>
        <p:nvSpPr>
          <p:cNvPr id="241" name="Rectangle"/>
          <p:cNvSpPr/>
          <p:nvPr/>
        </p:nvSpPr>
        <p:spPr>
          <a:xfrm>
            <a:off x="20000194" y="8635562"/>
            <a:ext cx="988522" cy="495301"/>
          </a:xfrm>
          <a:prstGeom prst="rect">
            <a:avLst/>
          </a:prstGeom>
          <a:ln w="12700">
            <a:solidFill>
              <a:schemeClr val="accent5">
                <a:hueOff val="-82419"/>
                <a:satOff val="-9513"/>
                <a:lumOff val="-16343"/>
              </a:schemeClr>
            </a:solidFill>
            <a:miter lim="400000"/>
          </a:ln>
        </p:spPr>
        <p:txBody>
          <a:bodyPr lIns="50800" tIns="50800" rIns="50800" bIns="50800" anchor="ctr"/>
          <a:lstStyle/>
          <a:p>
            <a:pPr algn="ctr">
              <a:spcBef>
                <a:spcPts val="0"/>
              </a:spcBef>
              <a:defRPr sz="3200">
                <a:solidFill>
                  <a:srgbClr val="FFFFFF"/>
                </a:solidFill>
                <a:latin typeface="+mn-lt"/>
                <a:ea typeface="+mn-ea"/>
                <a:cs typeface="+mn-cs"/>
                <a:sym typeface="Helvetica Neue Medium"/>
              </a:defRPr>
            </a:pPr>
            <a:endParaRPr/>
          </a:p>
        </p:txBody>
      </p:sp>
      <p:pic>
        <p:nvPicPr>
          <p:cNvPr id="242" name="Image" descr="Image"/>
          <p:cNvPicPr>
            <a:picLocks noChangeAspect="1"/>
          </p:cNvPicPr>
          <p:nvPr/>
        </p:nvPicPr>
        <p:blipFill>
          <a:blip r:embed="rId4"/>
          <a:stretch>
            <a:fillRect/>
          </a:stretch>
        </p:blipFill>
        <p:spPr>
          <a:xfrm>
            <a:off x="12090400" y="4551179"/>
            <a:ext cx="203200" cy="298451"/>
          </a:xfrm>
          <a:prstGeom prst="rect">
            <a:avLst/>
          </a:prstGeom>
          <a:ln w="12700">
            <a:miter lim="400000"/>
          </a:ln>
        </p:spPr>
      </p:pic>
      <p:pic>
        <p:nvPicPr>
          <p:cNvPr id="243" name="Image" descr="Image"/>
          <p:cNvPicPr>
            <a:picLocks noChangeAspect="1"/>
          </p:cNvPicPr>
          <p:nvPr/>
        </p:nvPicPr>
        <p:blipFill>
          <a:blip r:embed="rId5"/>
          <a:srcRect r="17629"/>
          <a:stretch>
            <a:fillRect/>
          </a:stretch>
        </p:blipFill>
        <p:spPr>
          <a:xfrm>
            <a:off x="13391438" y="4035134"/>
            <a:ext cx="8698347" cy="2222501"/>
          </a:xfrm>
          <a:prstGeom prst="rect">
            <a:avLst/>
          </a:prstGeom>
          <a:ln w="12700">
            <a:miter lim="400000"/>
          </a:ln>
        </p:spPr>
      </p:pic>
      <p:sp>
        <p:nvSpPr>
          <p:cNvPr id="244" name="Rectangle"/>
          <p:cNvSpPr/>
          <p:nvPr/>
        </p:nvSpPr>
        <p:spPr>
          <a:xfrm>
            <a:off x="14238676" y="4209327"/>
            <a:ext cx="564045" cy="317501"/>
          </a:xfrm>
          <a:prstGeom prst="rect">
            <a:avLst/>
          </a:prstGeom>
          <a:ln w="12700">
            <a:solidFill>
              <a:schemeClr val="accent5">
                <a:hueOff val="-82419"/>
                <a:satOff val="-9513"/>
                <a:lumOff val="-16343"/>
              </a:schemeClr>
            </a:solidFill>
            <a:miter lim="400000"/>
          </a:ln>
        </p:spPr>
        <p:txBody>
          <a:bodyPr lIns="50800" tIns="50800" rIns="50800" bIns="50800" anchor="ctr"/>
          <a:lstStyle/>
          <a:p>
            <a:pPr algn="ctr">
              <a:spcBef>
                <a:spcPts val="0"/>
              </a:spcBef>
              <a:defRPr sz="3200">
                <a:solidFill>
                  <a:srgbClr val="FFFFFF"/>
                </a:solidFill>
                <a:latin typeface="+mn-lt"/>
                <a:ea typeface="+mn-ea"/>
                <a:cs typeface="+mn-cs"/>
                <a:sym typeface="Helvetica Neue Medium"/>
              </a:defRPr>
            </a:pPr>
            <a:endParaRPr/>
          </a:p>
        </p:txBody>
      </p:sp>
      <p:sp>
        <p:nvSpPr>
          <p:cNvPr id="245" name="Rectangle"/>
          <p:cNvSpPr/>
          <p:nvPr/>
        </p:nvSpPr>
        <p:spPr>
          <a:xfrm>
            <a:off x="14585325" y="5837461"/>
            <a:ext cx="1957477" cy="292646"/>
          </a:xfrm>
          <a:prstGeom prst="rect">
            <a:avLst/>
          </a:prstGeom>
          <a:ln w="12700">
            <a:solidFill>
              <a:schemeClr val="accent5">
                <a:hueOff val="-82419"/>
                <a:satOff val="-9513"/>
                <a:lumOff val="-16343"/>
              </a:schemeClr>
            </a:solidFill>
            <a:miter lim="400000"/>
          </a:ln>
        </p:spPr>
        <p:txBody>
          <a:bodyPr lIns="50800" tIns="50800" rIns="50800" bIns="50800" anchor="ctr"/>
          <a:lstStyle/>
          <a:p>
            <a:pPr algn="ctr">
              <a:spcBef>
                <a:spcPts val="0"/>
              </a:spcBef>
              <a:defRPr sz="3200">
                <a:solidFill>
                  <a:srgbClr val="FFFFFF"/>
                </a:solidFill>
                <a:latin typeface="+mn-lt"/>
                <a:ea typeface="+mn-ea"/>
                <a:cs typeface="+mn-cs"/>
                <a:sym typeface="Helvetica Neue Medium"/>
              </a:defRPr>
            </a:pPr>
            <a:endParaRPr/>
          </a:p>
        </p:txBody>
      </p:sp>
      <p:pic>
        <p:nvPicPr>
          <p:cNvPr id="246" name="Image" descr="Image"/>
          <p:cNvPicPr>
            <a:picLocks noChangeAspect="1"/>
          </p:cNvPicPr>
          <p:nvPr/>
        </p:nvPicPr>
        <p:blipFill>
          <a:blip r:embed="rId6"/>
          <a:stretch>
            <a:fillRect/>
          </a:stretch>
        </p:blipFill>
        <p:spPr>
          <a:xfrm rot="5137310">
            <a:off x="14172206" y="4485942"/>
            <a:ext cx="428922" cy="428927"/>
          </a:xfrm>
          <a:prstGeom prst="rect">
            <a:avLst/>
          </a:prstGeom>
          <a:ln w="12700">
            <a:miter lim="400000"/>
          </a:ln>
        </p:spPr>
      </p:pic>
      <p:sp>
        <p:nvSpPr>
          <p:cNvPr id="247" name="انقر بزر الماوس الأيمن في أي مكان فارغ على الشريط العلوي، ثم اختر &quot;تخصيص شريط الأدوات”"/>
          <p:cNvSpPr txBox="1"/>
          <p:nvPr/>
        </p:nvSpPr>
        <p:spPr>
          <a:xfrm>
            <a:off x="17262550" y="5531630"/>
            <a:ext cx="3713190" cy="482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gn="just" defTabSz="2438338" rtl="1">
              <a:lnSpc>
                <a:spcPct val="90000"/>
              </a:lnSpc>
              <a:spcBef>
                <a:spcPts val="700"/>
              </a:spcBef>
              <a:defRPr sz="1400">
                <a:solidFill>
                  <a:srgbClr val="1C064B"/>
                </a:solidFill>
                <a:latin typeface="itf Huwiya Arabic Med"/>
                <a:ea typeface="itf Huwiya Arabic Med"/>
                <a:cs typeface="itf Huwiya Arabic Med"/>
                <a:sym typeface="itf Huwiya Arabic Medium"/>
              </a:defRPr>
            </a:pPr>
            <a:r>
              <a:rPr>
                <a:latin typeface="itf Huwiya Arabic Bold"/>
                <a:ea typeface="itf Huwiya Arabic Bold"/>
                <a:cs typeface="itf Huwiya Arabic Bold"/>
                <a:sym typeface="itf Huwiya Arabic Bold"/>
              </a:rPr>
              <a:t>انقر بزر الماوس الأيمن</a:t>
            </a:r>
            <a:r>
              <a:t> في أي مكان فارغ على الشريط العلوي، ثم اختر "تخصيص شريط الأدوات”</a:t>
            </a:r>
          </a:p>
        </p:txBody>
      </p:sp>
      <p:sp>
        <p:nvSpPr>
          <p:cNvPr id="248" name="Right-click on any empty area in the top toolbar, then select “Customize Toolbar”."/>
          <p:cNvSpPr txBox="1"/>
          <p:nvPr/>
        </p:nvSpPr>
        <p:spPr>
          <a:xfrm>
            <a:off x="17262550" y="6233628"/>
            <a:ext cx="3713190" cy="482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defTabSz="2438338">
              <a:lnSpc>
                <a:spcPct val="90000"/>
              </a:lnSpc>
              <a:spcBef>
                <a:spcPts val="700"/>
              </a:spcBef>
              <a:defRPr sz="1400">
                <a:solidFill>
                  <a:srgbClr val="1C064B"/>
                </a:solidFill>
                <a:latin typeface="itf Huwiya Arabic Med"/>
                <a:ea typeface="itf Huwiya Arabic Med"/>
                <a:cs typeface="itf Huwiya Arabic Med"/>
                <a:sym typeface="itf Huwiya Arabic Medium"/>
              </a:defRPr>
            </a:pPr>
            <a:r>
              <a:rPr>
                <a:latin typeface="itf Huwiya Arabic Bold"/>
                <a:ea typeface="itf Huwiya Arabic Bold"/>
                <a:cs typeface="itf Huwiya Arabic Bold"/>
                <a:sym typeface="itf Huwiya Arabic Bold"/>
              </a:rPr>
              <a:t>Right-click</a:t>
            </a:r>
            <a:r>
              <a:t> on any empty area in the top toolbar, then select “Customize Toolbar”.</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 name="عقول استراتيجية بأثر متكامل"/>
          <p:cNvSpPr txBox="1"/>
          <p:nvPr/>
        </p:nvSpPr>
        <p:spPr>
          <a:xfrm>
            <a:off x="12673942" y="5309123"/>
            <a:ext cx="9852441" cy="13843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r" defTabSz="2438338">
              <a:spcBef>
                <a:spcPts val="0"/>
              </a:spcBef>
              <a:defRPr sz="7200">
                <a:solidFill>
                  <a:srgbClr val="FFFFFF"/>
                </a:solidFill>
                <a:latin typeface="itf Huwiya Arabic Bold"/>
                <a:ea typeface="itf Huwiya Arabic Bold"/>
                <a:cs typeface="itf Huwiya Arabic Bold"/>
                <a:sym typeface="itf Huwiya Arabic Bold"/>
              </a:defRPr>
            </a:lvl1pPr>
          </a:lstStyle>
          <a:p>
            <a:r>
              <a:t>عقول استراتيجية بأثر متكامل</a:t>
            </a:r>
          </a:p>
        </p:txBody>
      </p:sp>
      <p:sp>
        <p:nvSpPr>
          <p:cNvPr id="251" name="2025- October"/>
          <p:cNvSpPr txBox="1"/>
          <p:nvPr/>
        </p:nvSpPr>
        <p:spPr>
          <a:xfrm>
            <a:off x="19834931" y="8107568"/>
            <a:ext cx="2583181" cy="635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defTabSz="2438338">
              <a:lnSpc>
                <a:spcPct val="130000"/>
              </a:lnSpc>
              <a:spcBef>
                <a:spcPts val="4500"/>
              </a:spcBef>
              <a:defRPr sz="3000">
                <a:solidFill>
                  <a:srgbClr val="8CCCED"/>
                </a:solidFill>
                <a:latin typeface="itf Huwiya Arabic Regular"/>
                <a:ea typeface="itf Huwiya Arabic Regular"/>
                <a:cs typeface="itf Huwiya Arabic Regular"/>
                <a:sym typeface="itf Huwiya Arabic Regular"/>
              </a:defRPr>
            </a:lvl1pPr>
          </a:lstStyle>
          <a:p>
            <a:r>
              <a:t>2025- October</a:t>
            </a:r>
          </a:p>
        </p:txBody>
      </p:sp>
      <p:sp>
        <p:nvSpPr>
          <p:cNvPr id="252" name="Strategic Minds Integrated Impact"/>
          <p:cNvSpPr txBox="1"/>
          <p:nvPr/>
        </p:nvSpPr>
        <p:spPr>
          <a:xfrm>
            <a:off x="7711201" y="6699249"/>
            <a:ext cx="14815182" cy="13843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r" defTabSz="2438338">
              <a:spcBef>
                <a:spcPts val="0"/>
              </a:spcBef>
              <a:defRPr sz="7200">
                <a:solidFill>
                  <a:srgbClr val="FFFFFF"/>
                </a:solidFill>
                <a:latin typeface="itf Huwiya Arabic Bold"/>
                <a:ea typeface="itf Huwiya Arabic Bold"/>
                <a:cs typeface="itf Huwiya Arabic Bold"/>
                <a:sym typeface="itf Huwiya Arabic Bold"/>
              </a:defRPr>
            </a:lvl1pPr>
          </a:lstStyle>
          <a:p>
            <a:r>
              <a:t>Strategic Minds Integrated Impact</a:t>
            </a:r>
          </a:p>
        </p:txBody>
      </p:sp>
      <p:pic>
        <p:nvPicPr>
          <p:cNvPr id="253" name="Group" descr="Group"/>
          <p:cNvPicPr>
            <a:picLocks noChangeAspect="1"/>
          </p:cNvPicPr>
          <p:nvPr/>
        </p:nvPicPr>
        <p:blipFill>
          <a:blip r:embed="rId2"/>
          <a:stretch>
            <a:fillRect/>
          </a:stretch>
        </p:blipFill>
        <p:spPr>
          <a:xfrm>
            <a:off x="1949088" y="11812088"/>
            <a:ext cx="3212484" cy="690899"/>
          </a:xfrm>
          <a:prstGeom prst="rect">
            <a:avLst/>
          </a:prstGeom>
          <a:ln w="12700">
            <a:miter lim="400000"/>
          </a:ln>
        </p:spPr>
      </p:pic>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5" name="Group" descr="Group"/>
          <p:cNvPicPr>
            <a:picLocks noChangeAspect="1"/>
          </p:cNvPicPr>
          <p:nvPr/>
        </p:nvPicPr>
        <p:blipFill>
          <a:blip r:embed="rId2"/>
          <a:stretch>
            <a:fillRect/>
          </a:stretch>
        </p:blipFill>
        <p:spPr>
          <a:xfrm>
            <a:off x="1949088" y="11812088"/>
            <a:ext cx="3212484" cy="690899"/>
          </a:xfrm>
          <a:prstGeom prst="rect">
            <a:avLst/>
          </a:prstGeom>
          <a:ln w="12700">
            <a:miter lim="400000"/>
          </a:ln>
        </p:spPr>
      </p:pic>
      <p:sp>
        <p:nvSpPr>
          <p:cNvPr id="256" name="عقول استراتيجية بأثر متكامل"/>
          <p:cNvSpPr txBox="1"/>
          <p:nvPr/>
        </p:nvSpPr>
        <p:spPr>
          <a:xfrm>
            <a:off x="12673942" y="5309123"/>
            <a:ext cx="9852441" cy="13843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r" defTabSz="2438338">
              <a:spcBef>
                <a:spcPts val="0"/>
              </a:spcBef>
              <a:defRPr sz="7200">
                <a:solidFill>
                  <a:srgbClr val="FFFFFF"/>
                </a:solidFill>
                <a:latin typeface="itf Huwiya Arabic Bold"/>
                <a:ea typeface="itf Huwiya Arabic Bold"/>
                <a:cs typeface="itf Huwiya Arabic Bold"/>
                <a:sym typeface="itf Huwiya Arabic Bold"/>
              </a:defRPr>
            </a:lvl1pPr>
          </a:lstStyle>
          <a:p>
            <a:r>
              <a:t>عقول استراتيجية بأثر متكامل</a:t>
            </a:r>
          </a:p>
        </p:txBody>
      </p:sp>
      <p:sp>
        <p:nvSpPr>
          <p:cNvPr id="257" name="Strategic Minds Integrated Impact"/>
          <p:cNvSpPr txBox="1"/>
          <p:nvPr/>
        </p:nvSpPr>
        <p:spPr>
          <a:xfrm>
            <a:off x="7711201" y="6699249"/>
            <a:ext cx="14815182" cy="13843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r" defTabSz="2438338">
              <a:spcBef>
                <a:spcPts val="0"/>
              </a:spcBef>
              <a:defRPr sz="7200">
                <a:solidFill>
                  <a:srgbClr val="FFFFFF"/>
                </a:solidFill>
                <a:latin typeface="itf Huwiya Arabic Bold"/>
                <a:ea typeface="itf Huwiya Arabic Bold"/>
                <a:cs typeface="itf Huwiya Arabic Bold"/>
                <a:sym typeface="itf Huwiya Arabic Bold"/>
              </a:defRPr>
            </a:lvl1pPr>
          </a:lstStyle>
          <a:p>
            <a:r>
              <a:t>Strategic Minds Integrated Impact</a:t>
            </a:r>
          </a:p>
        </p:txBody>
      </p:sp>
      <p:sp>
        <p:nvSpPr>
          <p:cNvPr id="258" name="2025- October"/>
          <p:cNvSpPr txBox="1"/>
          <p:nvPr/>
        </p:nvSpPr>
        <p:spPr>
          <a:xfrm>
            <a:off x="19834931" y="8107568"/>
            <a:ext cx="2583181" cy="635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defTabSz="2438338">
              <a:lnSpc>
                <a:spcPct val="130000"/>
              </a:lnSpc>
              <a:spcBef>
                <a:spcPts val="4500"/>
              </a:spcBef>
              <a:defRPr sz="3000">
                <a:solidFill>
                  <a:srgbClr val="8CCCED"/>
                </a:solidFill>
                <a:latin typeface="itf Huwiya Arabic Regular"/>
                <a:ea typeface="itf Huwiya Arabic Regular"/>
                <a:cs typeface="itf Huwiya Arabic Regular"/>
                <a:sym typeface="itf Huwiya Arabic Regular"/>
              </a:defRPr>
            </a:lvl1pPr>
          </a:lstStyle>
          <a:p>
            <a:r>
              <a:t>2025- October</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 name="العنوان الرئيسي…"/>
          <p:cNvSpPr txBox="1"/>
          <p:nvPr/>
        </p:nvSpPr>
        <p:spPr>
          <a:xfrm>
            <a:off x="15834847" y="7422348"/>
            <a:ext cx="6656471" cy="331597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r" defTabSz="2438338" rtl="1">
              <a:lnSpc>
                <a:spcPct val="110000"/>
              </a:lnSpc>
              <a:spcBef>
                <a:spcPts val="0"/>
              </a:spcBef>
              <a:defRPr sz="8600">
                <a:solidFill>
                  <a:srgbClr val="FFFFFF"/>
                </a:solidFill>
                <a:latin typeface="itf Huwiya Arabic Bold"/>
                <a:ea typeface="itf Huwiya Arabic Bold"/>
                <a:cs typeface="itf Huwiya Arabic Bold"/>
                <a:sym typeface="itf Huwiya Arabic Bold"/>
              </a:defRPr>
            </a:pPr>
            <a:r>
              <a:t>العنوان الرئيسي</a:t>
            </a:r>
          </a:p>
          <a:p>
            <a:pPr algn="r" defTabSz="2438338" rtl="1">
              <a:lnSpc>
                <a:spcPct val="110000"/>
              </a:lnSpc>
              <a:spcBef>
                <a:spcPts val="0"/>
              </a:spcBef>
              <a:defRPr sz="8600">
                <a:solidFill>
                  <a:srgbClr val="FFFFFF"/>
                </a:solidFill>
                <a:latin typeface="itf Huwiya Arabic Regular"/>
                <a:ea typeface="itf Huwiya Arabic Regular"/>
                <a:cs typeface="itf Huwiya Arabic Regular"/>
                <a:sym typeface="itf Huwiya Arabic Regular"/>
              </a:defRPr>
            </a:pPr>
            <a:r>
              <a:t>Lorem ipsum</a:t>
            </a:r>
          </a:p>
        </p:txBody>
      </p:sp>
      <p:sp>
        <p:nvSpPr>
          <p:cNvPr id="261" name="01"/>
          <p:cNvSpPr txBox="1"/>
          <p:nvPr/>
        </p:nvSpPr>
        <p:spPr>
          <a:xfrm>
            <a:off x="17044052" y="5172312"/>
            <a:ext cx="5447266" cy="2743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r" defTabSz="2438338">
              <a:lnSpc>
                <a:spcPct val="90000"/>
              </a:lnSpc>
              <a:spcBef>
                <a:spcPts val="0"/>
              </a:spcBef>
              <a:defRPr sz="15000">
                <a:solidFill>
                  <a:srgbClr val="8CCCED"/>
                </a:solidFill>
                <a:latin typeface="itf Huwiya Arabic Light"/>
                <a:ea typeface="itf Huwiya Arabic Light"/>
                <a:cs typeface="itf Huwiya Arabic Light"/>
                <a:sym typeface="itf Huwiya Arabic Light"/>
              </a:defRPr>
            </a:lvl1pPr>
          </a:lstStyle>
          <a:p>
            <a:r>
              <a:t>01</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 name="Vision &amp; Values"/>
          <p:cNvSpPr txBox="1"/>
          <p:nvPr/>
        </p:nvSpPr>
        <p:spPr>
          <a:xfrm flipH="1">
            <a:off x="15139052" y="8271682"/>
            <a:ext cx="5447266" cy="30213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defTabSz="2438338">
              <a:lnSpc>
                <a:spcPct val="90000"/>
              </a:lnSpc>
              <a:spcBef>
                <a:spcPts val="0"/>
              </a:spcBef>
              <a:defRPr sz="8600">
                <a:solidFill>
                  <a:srgbClr val="FFFFFF"/>
                </a:solidFill>
                <a:latin typeface="itf Huwiya Arabic Bold"/>
                <a:ea typeface="itf Huwiya Arabic Bold"/>
                <a:cs typeface="itf Huwiya Arabic Bold"/>
                <a:sym typeface="itf Huwiya Arabic Bold"/>
              </a:defRPr>
            </a:lvl1pPr>
          </a:lstStyle>
          <a:p>
            <a:r>
              <a:t>Vision &amp; Values</a:t>
            </a:r>
          </a:p>
        </p:txBody>
      </p:sp>
      <p:sp>
        <p:nvSpPr>
          <p:cNvPr id="264" name="نص العنوان"/>
          <p:cNvSpPr txBox="1"/>
          <p:nvPr/>
        </p:nvSpPr>
        <p:spPr>
          <a:xfrm>
            <a:off x="15834847" y="6062650"/>
            <a:ext cx="6656471" cy="1625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r" defTabSz="2438338" rtl="1">
              <a:lnSpc>
                <a:spcPct val="90000"/>
              </a:lnSpc>
              <a:spcBef>
                <a:spcPts val="0"/>
              </a:spcBef>
              <a:defRPr sz="8600">
                <a:solidFill>
                  <a:srgbClr val="26035D"/>
                </a:solidFill>
                <a:latin typeface="itf Huwiya Arabic Regular"/>
                <a:ea typeface="itf Huwiya Arabic Regular"/>
                <a:cs typeface="itf Huwiya Arabic Regular"/>
                <a:sym typeface="itf Huwiya Arabic Regular"/>
              </a:defRPr>
            </a:lvl1pPr>
          </a:lstStyle>
          <a:p>
            <a:r>
              <a:t>نص العنوان</a:t>
            </a:r>
          </a:p>
        </p:txBody>
      </p:sp>
      <p:sp>
        <p:nvSpPr>
          <p:cNvPr id="265" name="01"/>
          <p:cNvSpPr txBox="1"/>
          <p:nvPr/>
        </p:nvSpPr>
        <p:spPr>
          <a:xfrm>
            <a:off x="17044052" y="4034230"/>
            <a:ext cx="5447266" cy="2768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r" defTabSz="2438338">
              <a:lnSpc>
                <a:spcPct val="90000"/>
              </a:lnSpc>
              <a:spcBef>
                <a:spcPts val="0"/>
              </a:spcBef>
              <a:defRPr sz="15000">
                <a:solidFill>
                  <a:srgbClr val="26035D"/>
                </a:solidFill>
                <a:latin typeface="itf Huwiya Arabic Bold"/>
                <a:ea typeface="itf Huwiya Arabic Bold"/>
                <a:cs typeface="itf Huwiya Arabic Bold"/>
                <a:sym typeface="itf Huwiya Arabic Bold"/>
              </a:defRPr>
            </a:lvl1pPr>
          </a:lstStyle>
          <a:p>
            <a:r>
              <a:t>01</a:t>
            </a:r>
          </a:p>
        </p:txBody>
      </p:sp>
      <p:sp>
        <p:nvSpPr>
          <p:cNvPr id="266" name="عنوان جانبي  Lorem ipsum…"/>
          <p:cNvSpPr txBox="1"/>
          <p:nvPr/>
        </p:nvSpPr>
        <p:spPr>
          <a:xfrm>
            <a:off x="15834847" y="9528099"/>
            <a:ext cx="6656471" cy="104267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marL="787399" indent="-787399" algn="r" defTabSz="2438338" rtl="1">
              <a:lnSpc>
                <a:spcPct val="110000"/>
              </a:lnSpc>
              <a:spcBef>
                <a:spcPts val="0"/>
              </a:spcBef>
              <a:buSzPct val="84000"/>
              <a:buChar char="•"/>
              <a:defRPr sz="2800">
                <a:solidFill>
                  <a:srgbClr val="26035D"/>
                </a:solidFill>
                <a:latin typeface="itf Huwiya Arabic Regular"/>
                <a:ea typeface="itf Huwiya Arabic Regular"/>
                <a:cs typeface="itf Huwiya Arabic Regular"/>
                <a:sym typeface="itf Huwiya Arabic Regular"/>
              </a:defRPr>
            </a:pPr>
            <a:r>
              <a:rPr dirty="0" err="1"/>
              <a:t>عنوان</a:t>
            </a:r>
            <a:r>
              <a:rPr dirty="0"/>
              <a:t> </a:t>
            </a:r>
            <a:r>
              <a:rPr dirty="0" err="1"/>
              <a:t>جانبي</a:t>
            </a:r>
            <a:r>
              <a:rPr dirty="0"/>
              <a:t>  Lorem ipsum</a:t>
            </a:r>
          </a:p>
          <a:p>
            <a:pPr marL="787399" indent="-787399" algn="r" defTabSz="2438338" rtl="1">
              <a:lnSpc>
                <a:spcPct val="110000"/>
              </a:lnSpc>
              <a:spcBef>
                <a:spcPts val="0"/>
              </a:spcBef>
              <a:buSzPct val="84000"/>
              <a:buChar char="•"/>
              <a:defRPr sz="2800">
                <a:solidFill>
                  <a:srgbClr val="26035D"/>
                </a:solidFill>
                <a:latin typeface="itf Huwiya Arabic Regular"/>
                <a:ea typeface="itf Huwiya Arabic Regular"/>
                <a:cs typeface="itf Huwiya Arabic Regular"/>
                <a:sym typeface="itf Huwiya Arabic Regular"/>
              </a:defRPr>
            </a:pPr>
            <a:r>
              <a:rPr dirty="0" err="1"/>
              <a:t>عنوان</a:t>
            </a:r>
            <a:r>
              <a:rPr dirty="0"/>
              <a:t> </a:t>
            </a:r>
            <a:r>
              <a:rPr dirty="0" err="1"/>
              <a:t>جانبي</a:t>
            </a:r>
            <a:r>
              <a:rPr dirty="0"/>
              <a:t>  Lorem ipsum</a:t>
            </a:r>
          </a:p>
        </p:txBody>
      </p:sp>
      <p:sp>
        <p:nvSpPr>
          <p:cNvPr id="267" name="Line"/>
          <p:cNvSpPr/>
          <p:nvPr/>
        </p:nvSpPr>
        <p:spPr>
          <a:xfrm flipH="1" flipV="1">
            <a:off x="16504677" y="9211425"/>
            <a:ext cx="5956349" cy="1"/>
          </a:xfrm>
          <a:prstGeom prst="line">
            <a:avLst/>
          </a:prstGeom>
          <a:ln w="12700">
            <a:solidFill>
              <a:srgbClr val="26035D"/>
            </a:solidFill>
            <a:miter lim="400000"/>
          </a:ln>
        </p:spPr>
        <p:txBody>
          <a:bodyPr lIns="50800" tIns="50800" rIns="50800" bIns="50800" anchor="ctr"/>
          <a:lstStyle/>
          <a:p>
            <a:pPr defTabSz="2438338">
              <a:lnSpc>
                <a:spcPct val="90000"/>
              </a:lnSpc>
              <a:spcBef>
                <a:spcPts val="4500"/>
              </a:spcBef>
            </a:pPr>
            <a:endParaRPr/>
          </a:p>
        </p:txBody>
      </p:sp>
      <p:sp>
        <p:nvSpPr>
          <p:cNvPr id="268" name="Lorem ipsum"/>
          <p:cNvSpPr txBox="1"/>
          <p:nvPr/>
        </p:nvSpPr>
        <p:spPr>
          <a:xfrm>
            <a:off x="15834847" y="7318936"/>
            <a:ext cx="6656471" cy="1625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r" defTabSz="2438338" rtl="1">
              <a:lnSpc>
                <a:spcPct val="90000"/>
              </a:lnSpc>
              <a:spcBef>
                <a:spcPts val="0"/>
              </a:spcBef>
              <a:defRPr sz="8600">
                <a:solidFill>
                  <a:srgbClr val="26035D"/>
                </a:solidFill>
                <a:latin typeface="itf Huwiya Arabic Regular"/>
                <a:ea typeface="itf Huwiya Arabic Regular"/>
                <a:cs typeface="itf Huwiya Arabic Regular"/>
                <a:sym typeface="itf Huwiya Arabic Regular"/>
              </a:defRPr>
            </a:lvl1pPr>
          </a:lstStyle>
          <a:p>
            <a:r>
              <a:t>Lorem ipsum</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DFF"/>
        </a:solidFill>
        <a:effectLst/>
      </p:bgPr>
    </p:bg>
    <p:spTree>
      <p:nvGrpSpPr>
        <p:cNvPr id="1" name=""/>
        <p:cNvGrpSpPr/>
        <p:nvPr/>
      </p:nvGrpSpPr>
      <p:grpSpPr>
        <a:xfrm>
          <a:off x="0" y="0"/>
          <a:ext cx="0" cy="0"/>
          <a:chOff x="0" y="0"/>
          <a:chExt cx="0" cy="0"/>
        </a:xfrm>
      </p:grpSpPr>
      <p:sp>
        <p:nvSpPr>
          <p:cNvPr id="270" name="العنوان الرئيسي…"/>
          <p:cNvSpPr txBox="1"/>
          <p:nvPr/>
        </p:nvSpPr>
        <p:spPr>
          <a:xfrm>
            <a:off x="15707847" y="7295348"/>
            <a:ext cx="6656471" cy="331597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r" defTabSz="2438338" rtl="1">
              <a:lnSpc>
                <a:spcPct val="110000"/>
              </a:lnSpc>
              <a:spcBef>
                <a:spcPts val="0"/>
              </a:spcBef>
              <a:defRPr sz="8600">
                <a:solidFill>
                  <a:srgbClr val="26035D"/>
                </a:solidFill>
                <a:latin typeface="itf Huwiya Arabic Bold"/>
                <a:ea typeface="itf Huwiya Arabic Bold"/>
                <a:cs typeface="itf Huwiya Arabic Bold"/>
                <a:sym typeface="itf Huwiya Arabic Bold"/>
              </a:defRPr>
            </a:pPr>
            <a:r>
              <a:t>العنوان الرئيسي</a:t>
            </a:r>
          </a:p>
          <a:p>
            <a:pPr algn="r" defTabSz="2438338" rtl="1">
              <a:lnSpc>
                <a:spcPct val="110000"/>
              </a:lnSpc>
              <a:spcBef>
                <a:spcPts val="0"/>
              </a:spcBef>
              <a:defRPr sz="8600">
                <a:solidFill>
                  <a:srgbClr val="26035D"/>
                </a:solidFill>
                <a:latin typeface="itf Huwiya Arabic Regular"/>
                <a:ea typeface="itf Huwiya Arabic Regular"/>
                <a:cs typeface="itf Huwiya Arabic Regular"/>
                <a:sym typeface="itf Huwiya Arabic Regular"/>
              </a:defRPr>
            </a:pPr>
            <a:r>
              <a:t>Lorem ipsum</a:t>
            </a:r>
          </a:p>
        </p:txBody>
      </p:sp>
      <p:sp>
        <p:nvSpPr>
          <p:cNvPr id="271" name="01"/>
          <p:cNvSpPr txBox="1"/>
          <p:nvPr/>
        </p:nvSpPr>
        <p:spPr>
          <a:xfrm>
            <a:off x="16917052" y="5299312"/>
            <a:ext cx="5447266" cy="2743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r" defTabSz="2438338" rtl="1">
              <a:lnSpc>
                <a:spcPct val="90000"/>
              </a:lnSpc>
              <a:spcBef>
                <a:spcPts val="0"/>
              </a:spcBef>
              <a:defRPr sz="15000">
                <a:solidFill>
                  <a:srgbClr val="26035D"/>
                </a:solidFill>
                <a:latin typeface="itf Huwiya Arabic Light"/>
                <a:ea typeface="itf Huwiya Arabic Light"/>
                <a:cs typeface="itf Huwiya Arabic Light"/>
                <a:sym typeface="itf Huwiya Arabic Light"/>
              </a:defRPr>
            </a:lvl1pPr>
          </a:lstStyle>
          <a:p>
            <a:r>
              <a:t>01</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 name="01"/>
          <p:cNvSpPr txBox="1"/>
          <p:nvPr/>
        </p:nvSpPr>
        <p:spPr>
          <a:xfrm>
            <a:off x="17044052" y="5172312"/>
            <a:ext cx="5447266" cy="2743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r" defTabSz="2438338">
              <a:lnSpc>
                <a:spcPct val="90000"/>
              </a:lnSpc>
              <a:spcBef>
                <a:spcPts val="0"/>
              </a:spcBef>
              <a:defRPr sz="15000">
                <a:solidFill>
                  <a:srgbClr val="8CCCED"/>
                </a:solidFill>
                <a:latin typeface="itf Huwiya Arabic Light"/>
                <a:ea typeface="itf Huwiya Arabic Light"/>
                <a:cs typeface="itf Huwiya Arabic Light"/>
                <a:sym typeface="itf Huwiya Arabic Light"/>
              </a:defRPr>
            </a:lvl1pPr>
          </a:lstStyle>
          <a:p>
            <a:r>
              <a:t>01</a:t>
            </a:r>
          </a:p>
        </p:txBody>
      </p:sp>
      <p:sp>
        <p:nvSpPr>
          <p:cNvPr id="274" name="العنوان الرئيسي…"/>
          <p:cNvSpPr txBox="1"/>
          <p:nvPr/>
        </p:nvSpPr>
        <p:spPr>
          <a:xfrm>
            <a:off x="15707847" y="7270583"/>
            <a:ext cx="6656471" cy="31623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r" defTabSz="2438338" rtl="1">
              <a:spcBef>
                <a:spcPts val="0"/>
              </a:spcBef>
              <a:defRPr sz="8600">
                <a:solidFill>
                  <a:srgbClr val="FFFFFF"/>
                </a:solidFill>
                <a:latin typeface="itf Huwiya Arabic Bold"/>
                <a:ea typeface="itf Huwiya Arabic Bold"/>
                <a:cs typeface="itf Huwiya Arabic Bold"/>
                <a:sym typeface="itf Huwiya Arabic Bold"/>
              </a:defRPr>
            </a:pPr>
            <a:r>
              <a:t>العنوان الرئيسي</a:t>
            </a:r>
          </a:p>
          <a:p>
            <a:pPr algn="r" defTabSz="2438338" rtl="1">
              <a:spcBef>
                <a:spcPts val="0"/>
              </a:spcBef>
              <a:defRPr sz="8600">
                <a:solidFill>
                  <a:srgbClr val="FEFFFF"/>
                </a:solidFill>
                <a:latin typeface="itf Huwiya Arabic Regular"/>
                <a:ea typeface="itf Huwiya Arabic Regular"/>
                <a:cs typeface="itf Huwiya Arabic Regular"/>
                <a:sym typeface="itf Huwiya Arabic Regular"/>
              </a:defRPr>
            </a:pPr>
            <a:r>
              <a:t>Lorem ipsum</a:t>
            </a:r>
          </a:p>
        </p:txBody>
      </p:sp>
    </p:spTree>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1539</Words>
  <Application>Microsoft Macintosh PowerPoint</Application>
  <PresentationFormat>Custom</PresentationFormat>
  <Paragraphs>249</Paragraphs>
  <Slides>24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Helvetica Neue</vt:lpstr>
      <vt:lpstr>Helvetica Neue Light</vt:lpstr>
      <vt:lpstr>itf Huwiya Arabic Bold</vt:lpstr>
      <vt:lpstr>itf Huwiya Arabic Light</vt:lpstr>
      <vt:lpstr>itf Huwiya Arabic Med</vt:lpstr>
      <vt:lpstr>White</vt:lpstr>
      <vt:lpstr>PowerPoint Presentation</vt:lpstr>
      <vt:lpstr>نظرة عامة لدليل الهوية Overview Brand Guidelines</vt:lpstr>
      <vt:lpstr>طريقة إظهار وإخفاء نظام الشبكة How to show and hide the grid system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نظرة عامة</vt:lpstr>
      <vt:lpstr>PowerPoint Presentation</vt:lpstr>
      <vt:lpstr>نظرة عامة عن الشركة Company Overview</vt:lpstr>
      <vt:lpstr>PowerPoint Presentation</vt:lpstr>
      <vt:lpstr>عنوان النص الرئيسي Lorem ipsum</vt:lpstr>
      <vt:lpstr>عنوان رئيسي Lorem Ipsum </vt:lpstr>
      <vt:lpstr>عنوان نص رئيسي Lorem ipsum dolor</vt:lpstr>
      <vt:lpstr>عنوان نص رئيسي Lorem ipsum dolor</vt:lpstr>
      <vt:lpstr>عنوان نص رئيسي Lorem ipsum dolor</vt:lpstr>
      <vt:lpstr>عنوان نص رئيسي Lorem ipsum dolor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ACHRAF RAHMOUNY</cp:lastModifiedBy>
  <cp:revision>1</cp:revision>
  <dcterms:modified xsi:type="dcterms:W3CDTF">2026-06-16T12:27:42Z</dcterms:modified>
</cp:coreProperties>
</file>